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05" r:id="rId5"/>
    <p:sldId id="354" r:id="rId6"/>
    <p:sldId id="318" r:id="rId7"/>
    <p:sldId id="326" r:id="rId8"/>
    <p:sldId id="327" r:id="rId9"/>
    <p:sldId id="328" r:id="rId10"/>
    <p:sldId id="329" r:id="rId11"/>
    <p:sldId id="330" r:id="rId12"/>
    <p:sldId id="333" r:id="rId13"/>
    <p:sldId id="334" r:id="rId14"/>
    <p:sldId id="336" r:id="rId15"/>
    <p:sldId id="339" r:id="rId16"/>
    <p:sldId id="337" r:id="rId17"/>
    <p:sldId id="344" r:id="rId18"/>
    <p:sldId id="351" r:id="rId19"/>
    <p:sldId id="345" r:id="rId20"/>
    <p:sldId id="346" r:id="rId21"/>
    <p:sldId id="352" r:id="rId22"/>
    <p:sldId id="353" r:id="rId23"/>
    <p:sldId id="350" r:id="rId24"/>
    <p:sldId id="349" r:id="rId25"/>
    <p:sldId id="347" r:id="rId26"/>
    <p:sldId id="348" r:id="rId27"/>
    <p:sldId id="316" r:id="rId28"/>
    <p:sldId id="323" r:id="rId29"/>
    <p:sldId id="322" r:id="rId30"/>
    <p:sldId id="324" r:id="rId31"/>
    <p:sldId id="331" r:id="rId32"/>
    <p:sldId id="356" r:id="rId33"/>
    <p:sldId id="317" r:id="rId34"/>
    <p:sldId id="321" r:id="rId3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7515" autoAdjust="0"/>
  </p:normalViewPr>
  <p:slideViewPr>
    <p:cSldViewPr snapToGrid="0">
      <p:cViewPr varScale="1">
        <p:scale>
          <a:sx n="100" d="100"/>
          <a:sy n="100" d="100"/>
        </p:scale>
        <p:origin x="13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2022/12/1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2022/12/1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9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Priority mask provided by some knowledge </a:t>
            </a:r>
          </a:p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72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shape into consideration</a:t>
            </a:r>
          </a:p>
          <a:p>
            <a:endParaRPr lang="en-US" dirty="0"/>
          </a:p>
          <a:p>
            <a:r>
              <a:rPr lang="en-US" dirty="0"/>
              <a:t>Priority mask provided by some knowledge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8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79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16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3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133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92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16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626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21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7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  <a:p>
            <a:endParaRPr lang="de-DE" dirty="0"/>
          </a:p>
          <a:p>
            <a:r>
              <a:rPr lang="de-DE" dirty="0"/>
              <a:t>After training, generate some images, check if they follows the same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22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03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don‘t know the final Relation matrix. Since the layouts of the objects are not determined.</a:t>
            </a:r>
          </a:p>
          <a:p>
            <a:r>
              <a:rPr lang="de-DE" dirty="0"/>
              <a:t>Thus we randomly generate a set of layouts, either increase the amount of layouts, or in a proper way, trying to converge the layouts that satisty all the rules.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4552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25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436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think about the model in action domain</a:t>
            </a:r>
          </a:p>
          <a:p>
            <a:r>
              <a:rPr lang="en-DE" dirty="0"/>
              <a:t>	neural symbolic AI</a:t>
            </a:r>
          </a:p>
          <a:p>
            <a:r>
              <a:rPr lang="en-DE" dirty="0"/>
              <a:t>	concept learner</a:t>
            </a:r>
          </a:p>
          <a:p>
            <a:r>
              <a:rPr lang="en-DE" dirty="0"/>
              <a:t>	deep reinforcement learning</a:t>
            </a:r>
          </a:p>
          <a:p>
            <a:endParaRPr lang="en-DE" dirty="0"/>
          </a:p>
          <a:p>
            <a:r>
              <a:rPr lang="en-GB" dirty="0"/>
              <a:t>W</a:t>
            </a:r>
            <a:r>
              <a:rPr lang="en-DE" dirty="0"/>
              <a:t>hat is the model. </a:t>
            </a:r>
          </a:p>
          <a:p>
            <a:r>
              <a:rPr lang="en-GB" dirty="0"/>
              <a:t>O</a:t>
            </a:r>
            <a:r>
              <a:rPr lang="en-DE" dirty="0"/>
              <a:t>ne or two paper every day. </a:t>
            </a:r>
            <a:r>
              <a:rPr lang="en-GB" dirty="0"/>
              <a:t>W</a:t>
            </a:r>
            <a:r>
              <a:rPr lang="en-DE" dirty="0"/>
              <a:t>hat are they doing.</a:t>
            </a:r>
          </a:p>
          <a:p>
            <a:r>
              <a:rPr lang="en-GB" dirty="0"/>
              <a:t>M</a:t>
            </a:r>
            <a:r>
              <a:rPr lang="en-DE" dirty="0"/>
              <a:t>odel()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295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symbol program is the combination of a set of fundamental programs. </a:t>
            </a:r>
          </a:p>
          <a:p>
            <a:r>
              <a:rPr lang="de-DE" dirty="0"/>
              <a:t>Written the symbol program by human or generate the symbol program with proba</a:t>
            </a:r>
            <a:r>
              <a:rPr lang="de-DE" altLang="zh-CN" dirty="0"/>
              <a:t>bi</a:t>
            </a:r>
            <a:r>
              <a:rPr lang="de-DE" dirty="0"/>
              <a:t>listic models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989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11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Make decisions </a:t>
            </a:r>
            <a:r>
              <a:rPr lang="en-US" noProof="0" dirty="0" err="1"/>
              <a:t>automaticlly</a:t>
            </a:r>
            <a:r>
              <a:rPr lang="en-US" noProof="0" dirty="0"/>
              <a:t>, without explicit instructions.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29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021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Hide, find, place an object to another place.</a:t>
            </a:r>
          </a:p>
          <a:p>
            <a:endParaRPr lang="en-US" noProof="0" dirty="0"/>
          </a:p>
          <a:p>
            <a:r>
              <a:rPr lang="en-US" noProof="0" dirty="0"/>
              <a:t>High level principle: change the object state to a stable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3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195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4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11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6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09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Dash line arrow denotes theor</a:t>
            </a:r>
            <a:r>
              <a:rPr lang="de-DE" altLang="zh-CN" dirty="0"/>
              <a:t>et</a:t>
            </a:r>
            <a:r>
              <a:rPr lang="de-DE" dirty="0"/>
              <a:t>ical feasibility. It can be used for verification.</a:t>
            </a:r>
          </a:p>
          <a:p>
            <a:r>
              <a:rPr lang="de-DE" dirty="0"/>
              <a:t>Solid line arrow denotes data flow.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7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2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8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18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0" dirty="0"/>
              <a:t>Inevitably, the problem of obstacle avoidance needs to be considered.</a:t>
            </a:r>
            <a:endParaRPr 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9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88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There should also exist relation vectors that relate the object with itself.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131D3-F4C1-49F9-BDED-C458A2E30A86}" type="slidenum">
              <a:rPr lang="en-US" altLang="zh-CN" noProof="0" smtClean="0"/>
              <a:pPr/>
              <a:t>10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5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01.12.2022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2"/>
            <a:ext cx="1627580" cy="54277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0">
            <a:extLst>
              <a:ext uri="{FF2B5EF4-FFF2-40B4-BE49-F238E27FC236}">
                <a16:creationId xmlns:a16="http://schemas.microsoft.com/office/drawing/2014/main" id="{10D190EF-39FE-E753-88E2-065B49BFD733}"/>
              </a:ext>
            </a:extLst>
          </p:cNvPr>
          <p:cNvSpPr/>
          <p:nvPr/>
        </p:nvSpPr>
        <p:spPr>
          <a:xfrm>
            <a:off x="9802257" y="2054517"/>
            <a:ext cx="2321743" cy="2154408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7">
            <a:extLst>
              <a:ext uri="{FF2B5EF4-FFF2-40B4-BE49-F238E27FC236}">
                <a16:creationId xmlns:a16="http://schemas.microsoft.com/office/drawing/2014/main" id="{4EB2BB8C-23C9-C048-D303-A5170553F111}"/>
              </a:ext>
            </a:extLst>
          </p:cNvPr>
          <p:cNvSpPr/>
          <p:nvPr/>
        </p:nvSpPr>
        <p:spPr>
          <a:xfrm>
            <a:off x="5803807" y="1348526"/>
            <a:ext cx="3947299" cy="4254464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242">
            <a:extLst>
              <a:ext uri="{FF2B5EF4-FFF2-40B4-BE49-F238E27FC236}">
                <a16:creationId xmlns:a16="http://schemas.microsoft.com/office/drawing/2014/main" id="{DCA0E9D6-C3AC-DD12-C03B-74C7FBF2B5A2}"/>
              </a:ext>
            </a:extLst>
          </p:cNvPr>
          <p:cNvSpPr/>
          <p:nvPr/>
        </p:nvSpPr>
        <p:spPr>
          <a:xfrm>
            <a:off x="1822114" y="3582462"/>
            <a:ext cx="3855269" cy="31717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65">
            <a:extLst>
              <a:ext uri="{FF2B5EF4-FFF2-40B4-BE49-F238E27FC236}">
                <a16:creationId xmlns:a16="http://schemas.microsoft.com/office/drawing/2014/main" id="{5304CFC6-0FA6-FED1-4137-B01D7462B46B}"/>
              </a:ext>
            </a:extLst>
          </p:cNvPr>
          <p:cNvSpPr/>
          <p:nvPr/>
        </p:nvSpPr>
        <p:spPr>
          <a:xfrm>
            <a:off x="41468" y="3913053"/>
            <a:ext cx="1397958" cy="2110599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41">
            <a:extLst>
              <a:ext uri="{FF2B5EF4-FFF2-40B4-BE49-F238E27FC236}">
                <a16:creationId xmlns:a16="http://schemas.microsoft.com/office/drawing/2014/main" id="{7E101AA4-7BBA-F66A-5C76-E97FCC2E43B1}"/>
              </a:ext>
            </a:extLst>
          </p:cNvPr>
          <p:cNvSpPr/>
          <p:nvPr/>
        </p:nvSpPr>
        <p:spPr>
          <a:xfrm>
            <a:off x="118300" y="1148850"/>
            <a:ext cx="5378564" cy="2331009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518753" y="4857651"/>
            <a:ext cx="226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1903" y="3085819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E43010-C76B-5DF2-D3D7-E9D75599613C}"/>
              </a:ext>
            </a:extLst>
          </p:cNvPr>
          <p:cNvSpPr txBox="1"/>
          <p:nvPr/>
        </p:nvSpPr>
        <p:spPr>
          <a:xfrm>
            <a:off x="172706" y="3022391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64AE7633-3AE0-1E0E-EF2D-1C8F03E87B39}"/>
              </a:ext>
            </a:extLst>
          </p:cNvPr>
          <p:cNvSpPr txBox="1"/>
          <p:nvPr/>
        </p:nvSpPr>
        <p:spPr>
          <a:xfrm>
            <a:off x="1834349" y="637849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321BB8BF-86E7-E07B-5871-4C272AF8C21D}"/>
              </a:ext>
            </a:extLst>
          </p:cNvPr>
          <p:cNvSpPr txBox="1"/>
          <p:nvPr/>
        </p:nvSpPr>
        <p:spPr>
          <a:xfrm>
            <a:off x="53990" y="5494755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69ED3099-EE81-50A3-FE40-D336F959DAD5}"/>
              </a:ext>
            </a:extLst>
          </p:cNvPr>
          <p:cNvSpPr txBox="1"/>
          <p:nvPr/>
        </p:nvSpPr>
        <p:spPr>
          <a:xfrm>
            <a:off x="8026660" y="51263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F872CBBC-DEF4-D2AC-AF63-73AC940E76FA}"/>
              </a:ext>
            </a:extLst>
          </p:cNvPr>
          <p:cNvSpPr txBox="1"/>
          <p:nvPr/>
        </p:nvSpPr>
        <p:spPr>
          <a:xfrm>
            <a:off x="10115484" y="212326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0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07997" y="4927810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56592" y="4677288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08215" y="832024"/>
            <a:ext cx="1" cy="3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66066" y="4611629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3198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32674" y="2186862"/>
            <a:ext cx="1151640" cy="3341113"/>
          </a:xfrm>
          <a:prstGeom prst="bentConnector3">
            <a:avLst>
              <a:gd name="adj1" fmla="val 13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1952493"/>
            <a:ext cx="2684443" cy="3969721"/>
            <a:chOff x="6787111" y="359224"/>
            <a:chExt cx="2684443" cy="396972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359224"/>
              <a:ext cx="2606022" cy="39697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419955"/>
              <a:ext cx="2681297" cy="3617585"/>
              <a:chOff x="6913010" y="238475"/>
              <a:chExt cx="2681297" cy="361758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53021" y="238475"/>
                <a:ext cx="255161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Relation Vector (RRV):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31449" y="1384884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strike="sngStrik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58514" y="3528965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9778" y="1303705"/>
            <a:ext cx="2202222" cy="3647629"/>
            <a:chOff x="9995778" y="441717"/>
            <a:chExt cx="2202222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9995778" y="441717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 (RRV):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10075247" y="1794081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66227" y="2429034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95820" y="3167873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(2, 0, -1,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  <a:stCxn id="112" idx="1"/>
          </p:cNvCxnSpPr>
          <p:nvPr/>
        </p:nvCxnSpPr>
        <p:spPr>
          <a:xfrm>
            <a:off x="10815558" y="5211026"/>
            <a:ext cx="8897" cy="17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72526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Left_07: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X</a:t>
            </a:r>
            <a:r>
              <a:rPr lang="en-US"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0.2,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503981" y="1319267"/>
            <a:ext cx="1327782" cy="4248500"/>
          </a:xfrm>
          <a:prstGeom prst="bentConnector3">
            <a:avLst>
              <a:gd name="adj1" fmla="val 1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31763" y="1180767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709737" y="4967602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</p:cNvCxnSpPr>
          <p:nvPr/>
        </p:nvCxnSpPr>
        <p:spPr>
          <a:xfrm>
            <a:off x="8102211" y="1468911"/>
            <a:ext cx="0" cy="49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C01021-A56E-0F60-9FA1-CB4B0106B9DA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B6D6C3-ECF0-E93E-B119-FEFD78FA48F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84">
            <a:extLst>
              <a:ext uri="{FF2B5EF4-FFF2-40B4-BE49-F238E27FC236}">
                <a16:creationId xmlns:a16="http://schemas.microsoft.com/office/drawing/2014/main" id="{F5CA1E7A-890C-4608-B574-EE8E495870C7}"/>
              </a:ext>
            </a:extLst>
          </p:cNvPr>
          <p:cNvSpPr txBox="1"/>
          <p:nvPr/>
        </p:nvSpPr>
        <p:spPr>
          <a:xfrm>
            <a:off x="2586553" y="1868799"/>
            <a:ext cx="93363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B6DEDB-612D-493B-A9D8-FA152416F856}"/>
              </a:ext>
            </a:extLst>
          </p:cNvPr>
          <p:cNvCxnSpPr>
            <a:stCxn id="62" idx="3"/>
          </p:cNvCxnSpPr>
          <p:nvPr/>
        </p:nvCxnSpPr>
        <p:spPr>
          <a:xfrm flipV="1">
            <a:off x="3520187" y="1605129"/>
            <a:ext cx="964127" cy="402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81D005-B321-4927-A885-8E2DDB44A261}"/>
              </a:ext>
            </a:extLst>
          </p:cNvPr>
          <p:cNvCxnSpPr>
            <a:cxnSpLocks/>
            <a:stCxn id="62" idx="3"/>
            <a:endCxn id="122" idx="1"/>
          </p:cNvCxnSpPr>
          <p:nvPr/>
        </p:nvCxnSpPr>
        <p:spPr>
          <a:xfrm>
            <a:off x="3520187" y="2007299"/>
            <a:ext cx="820121" cy="2250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59BB7-4561-D526-DB28-7132E43C6973}"/>
              </a:ext>
            </a:extLst>
          </p:cNvPr>
          <p:cNvSpPr txBox="1"/>
          <p:nvPr/>
        </p:nvSpPr>
        <p:spPr>
          <a:xfrm>
            <a:off x="6781787" y="185693"/>
            <a:ext cx="265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(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Right)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(-1,0,0),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Right (1,0,0)</a:t>
            </a:r>
          </a:p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(0,0,1), Backward (0,0,-1)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C9B18-20EF-6316-9841-56FE032B6022}"/>
              </a:ext>
            </a:extLst>
          </p:cNvPr>
          <p:cNvSpPr txBox="1"/>
          <p:nvPr/>
        </p:nvSpPr>
        <p:spPr>
          <a:xfrm>
            <a:off x="456776" y="299602"/>
            <a:ext cx="194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B0B0-476B-A7FB-E0F4-EFE41681EAA8}"/>
              </a:ext>
            </a:extLst>
          </p:cNvPr>
          <p:cNvSpPr txBox="1"/>
          <p:nvPr/>
        </p:nvSpPr>
        <p:spPr>
          <a:xfrm>
            <a:off x="135177" y="5206748"/>
            <a:ext cx="3224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R_01 = (-1,0,-1, -255, 0, 0, 0.1, 1, 0, -1)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R_07 = (-2, 0, 1, -255,0, -128, 0.4, -1, 0, -1)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327E6-23AD-CF0B-2B6B-F69DE53F4027}"/>
              </a:ext>
            </a:extLst>
          </p:cNvPr>
          <p:cNvGrpSpPr/>
          <p:nvPr/>
        </p:nvGrpSpPr>
        <p:grpSpPr>
          <a:xfrm>
            <a:off x="2475506" y="47194"/>
            <a:ext cx="697211" cy="930104"/>
            <a:chOff x="-32476" y="2195984"/>
            <a:chExt cx="697211" cy="9301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0F8C88-AB48-C8A2-B591-F004312C2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9735" y="2675136"/>
              <a:ext cx="343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F4AC53-E4A5-776E-843E-CE2F2FF6E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87" y="2321914"/>
              <a:ext cx="10285" cy="32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EF833-E441-2324-850B-76CE64A4AD45}"/>
                </a:ext>
              </a:extLst>
            </p:cNvPr>
            <p:cNvSpPr txBox="1"/>
            <p:nvPr/>
          </p:nvSpPr>
          <p:spPr>
            <a:xfrm>
              <a:off x="463181" y="2661020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2CAFE3-2193-056B-4EEA-2637BEAF5A0E}"/>
                </a:ext>
              </a:extLst>
            </p:cNvPr>
            <p:cNvSpPr txBox="1"/>
            <p:nvPr/>
          </p:nvSpPr>
          <p:spPr>
            <a:xfrm>
              <a:off x="86830" y="2195984"/>
              <a:ext cx="2015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98674C-5538-8C28-B203-0993C27F8714}"/>
                </a:ext>
              </a:extLst>
            </p:cNvPr>
            <p:cNvGrpSpPr/>
            <p:nvPr/>
          </p:nvGrpSpPr>
          <p:grpSpPr>
            <a:xfrm>
              <a:off x="-32476" y="2690499"/>
              <a:ext cx="372031" cy="435589"/>
              <a:chOff x="1352066" y="3517351"/>
              <a:chExt cx="372031" cy="43558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6596425-B015-8DA1-53FF-861D7C8721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806" y="3517351"/>
                <a:ext cx="151291" cy="234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2C8065-3FFD-8F45-7430-A07AB0CEB758}"/>
                  </a:ext>
                </a:extLst>
              </p:cNvPr>
              <p:cNvSpPr txBox="1"/>
              <p:nvPr/>
            </p:nvSpPr>
            <p:spPr>
              <a:xfrm>
                <a:off x="1352066" y="3675941"/>
                <a:ext cx="356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8BA0599-1F4D-0110-508B-AB2164232A2F}"/>
              </a:ext>
            </a:extLst>
          </p:cNvPr>
          <p:cNvSpPr txBox="1"/>
          <p:nvPr/>
        </p:nvSpPr>
        <p:spPr>
          <a:xfrm>
            <a:off x="204979" y="3180897"/>
            <a:ext cx="2955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y, z, R, G, B, Size,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Cube, Sphere, Capsule)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O_0 = (3,3,3, 255,255,0, 0.1, 0, 0, 1)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O_1 = (2,3,2, 0, 255,0, 0.2, 1, 0, 0)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O_7 = (1,3,4, 0,255, 128, 0.5, 1, 0, 0)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F1467B-D53A-9B4F-02AD-DC6F5C4CACC7}"/>
              </a:ext>
            </a:extLst>
          </p:cNvPr>
          <p:cNvCxnSpPr>
            <a:cxnSpLocks/>
          </p:cNvCxnSpPr>
          <p:nvPr/>
        </p:nvCxnSpPr>
        <p:spPr>
          <a:xfrm>
            <a:off x="1347948" y="4536380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C5031C-85D6-728F-CECE-829446DD89C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8102211" y="832024"/>
            <a:ext cx="6004" cy="6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42F28D3-9FCD-1FD8-ADB8-9CEB3FE8EF8B}"/>
              </a:ext>
            </a:extLst>
          </p:cNvPr>
          <p:cNvCxnSpPr>
            <a:cxnSpLocks/>
          </p:cNvCxnSpPr>
          <p:nvPr/>
        </p:nvCxnSpPr>
        <p:spPr>
          <a:xfrm>
            <a:off x="4985088" y="2368630"/>
            <a:ext cx="0" cy="27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4AE5E61-BBD4-324E-4090-EB12A2D67F45}"/>
              </a:ext>
            </a:extLst>
          </p:cNvPr>
          <p:cNvSpPr txBox="1"/>
          <p:nvPr/>
        </p:nvSpPr>
        <p:spPr>
          <a:xfrm>
            <a:off x="9395026" y="3095573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68E6E5-4408-C571-B66F-9F8C07EBAB52}"/>
              </a:ext>
            </a:extLst>
          </p:cNvPr>
          <p:cNvCxnSpPr>
            <a:cxnSpLocks/>
          </p:cNvCxnSpPr>
          <p:nvPr/>
        </p:nvCxnSpPr>
        <p:spPr>
          <a:xfrm>
            <a:off x="10824455" y="5922214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3AA9FC0-6B8C-D11C-D92F-5856AA1D5962}"/>
              </a:ext>
            </a:extLst>
          </p:cNvPr>
          <p:cNvSpPr txBox="1"/>
          <p:nvPr/>
        </p:nvSpPr>
        <p:spPr>
          <a:xfrm>
            <a:off x="10127434" y="6386528"/>
            <a:ext cx="1516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Backward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8883B4-8566-7CFC-0924-83443F443E01}"/>
              </a:ext>
            </a:extLst>
          </p:cNvPr>
          <p:cNvSpPr txBox="1"/>
          <p:nvPr/>
        </p:nvSpPr>
        <p:spPr>
          <a:xfrm>
            <a:off x="1401741" y="4538790"/>
            <a:ext cx="187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Subtraction: O_0 –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O_x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E1448E5-C8D4-C3EB-56E3-143259DE8353}"/>
              </a:ext>
            </a:extLst>
          </p:cNvPr>
          <p:cNvSpPr txBox="1"/>
          <p:nvPr/>
        </p:nvSpPr>
        <p:spPr>
          <a:xfrm>
            <a:off x="4340308" y="4118961"/>
            <a:ext cx="1324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Filter(</a:t>
            </a:r>
            <a:r>
              <a:rPr lang="en-US" sz="1200" b="0" dirty="0" err="1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&lt;0</a:t>
            </a:r>
            <a:r>
              <a:rPr lang="en-US" sz="1200" b="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840C48-EF21-5EDE-F7B5-C31AF6FAD20A}"/>
              </a:ext>
            </a:extLst>
          </p:cNvPr>
          <p:cNvGrpSpPr/>
          <p:nvPr/>
        </p:nvGrpSpPr>
        <p:grpSpPr>
          <a:xfrm>
            <a:off x="388304" y="811436"/>
            <a:ext cx="2171486" cy="2147857"/>
            <a:chOff x="1405148" y="814089"/>
            <a:chExt cx="2171486" cy="2147857"/>
          </a:xfrm>
        </p:grpSpPr>
        <p:pic>
          <p:nvPicPr>
            <p:cNvPr id="1026" name="Picture 2" descr="图标&#10;&#10;低可信度描述已自动生成">
              <a:extLst>
                <a:ext uri="{FF2B5EF4-FFF2-40B4-BE49-F238E27FC236}">
                  <a16:creationId xmlns:a16="http://schemas.microsoft.com/office/drawing/2014/main" id="{73232A89-8B14-1F37-14AB-F9890AC7F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48" y="814089"/>
              <a:ext cx="2147857" cy="21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9F73C8C7-2991-15D7-9458-98A3B8F82E96}"/>
                </a:ext>
              </a:extLst>
            </p:cNvPr>
            <p:cNvSpPr/>
            <p:nvPr/>
          </p:nvSpPr>
          <p:spPr>
            <a:xfrm>
              <a:off x="2529759" y="1419568"/>
              <a:ext cx="221068" cy="241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3EAE3B7B-EEFA-FD08-9C79-09EA7898C6B7}"/>
                </a:ext>
              </a:extLst>
            </p:cNvPr>
            <p:cNvSpPr/>
            <p:nvPr/>
          </p:nvSpPr>
          <p:spPr>
            <a:xfrm>
              <a:off x="3255274" y="191485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矩形 9">
              <a:extLst>
                <a:ext uri="{FF2B5EF4-FFF2-40B4-BE49-F238E27FC236}">
                  <a16:creationId xmlns:a16="http://schemas.microsoft.com/office/drawing/2014/main" id="{70658F90-B651-D53C-7FFF-68568986EC25}"/>
                </a:ext>
              </a:extLst>
            </p:cNvPr>
            <p:cNvSpPr/>
            <p:nvPr/>
          </p:nvSpPr>
          <p:spPr>
            <a:xfrm>
              <a:off x="3156652" y="1366280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D9F45BD8-2AB6-B328-63FD-819C5F5353C3}"/>
                </a:ext>
              </a:extLst>
            </p:cNvPr>
            <p:cNvSpPr/>
            <p:nvPr/>
          </p:nvSpPr>
          <p:spPr>
            <a:xfrm>
              <a:off x="3355566" y="260545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矩形 9">
              <a:extLst>
                <a:ext uri="{FF2B5EF4-FFF2-40B4-BE49-F238E27FC236}">
                  <a16:creationId xmlns:a16="http://schemas.microsoft.com/office/drawing/2014/main" id="{3FD45799-C9B7-6710-11BA-394948E5E02F}"/>
                </a:ext>
              </a:extLst>
            </p:cNvPr>
            <p:cNvSpPr/>
            <p:nvPr/>
          </p:nvSpPr>
          <p:spPr>
            <a:xfrm>
              <a:off x="2123934" y="2440317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5" name="矩形 9">
              <a:extLst>
                <a:ext uri="{FF2B5EF4-FFF2-40B4-BE49-F238E27FC236}">
                  <a16:creationId xmlns:a16="http://schemas.microsoft.com/office/drawing/2014/main" id="{715829BC-AAA1-A461-F3D6-A8B066F1AD6C}"/>
                </a:ext>
              </a:extLst>
            </p:cNvPr>
            <p:cNvSpPr/>
            <p:nvPr/>
          </p:nvSpPr>
          <p:spPr>
            <a:xfrm>
              <a:off x="1512835" y="2480816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25723B1A-CF9C-4A35-79B5-4610BD3DE710}"/>
                </a:ext>
              </a:extLst>
            </p:cNvPr>
            <p:cNvSpPr/>
            <p:nvPr/>
          </p:nvSpPr>
          <p:spPr>
            <a:xfrm>
              <a:off x="1521718" y="1503582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2FBB0C16-6929-39B2-5AE0-C9327094551A}"/>
                </a:ext>
              </a:extLst>
            </p:cNvPr>
            <p:cNvSpPr/>
            <p:nvPr/>
          </p:nvSpPr>
          <p:spPr>
            <a:xfrm>
              <a:off x="2025033" y="1350813"/>
              <a:ext cx="221068" cy="2415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F7FB5FA-496F-F751-0FE7-34B2FA580F60}"/>
              </a:ext>
            </a:extLst>
          </p:cNvPr>
          <p:cNvSpPr txBox="1"/>
          <p:nvPr/>
        </p:nvSpPr>
        <p:spPr>
          <a:xfrm>
            <a:off x="3520186" y="824540"/>
            <a:ext cx="2870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Relation Vector: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CapsuleDiff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FR_01 = (0, 0, 1, X,X,X, 0.2, X, X, -1)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3BFBA-1168-3E5E-0C49-F2E50D3E1AF7}"/>
              </a:ext>
            </a:extLst>
          </p:cNvPr>
          <p:cNvSpPr txBox="1"/>
          <p:nvPr/>
        </p:nvSpPr>
        <p:spPr>
          <a:xfrm>
            <a:off x="3672233" y="26421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56AA55-F47E-3672-E947-D18F4484234F}"/>
              </a:ext>
            </a:extLst>
          </p:cNvPr>
          <p:cNvCxnSpPr>
            <a:cxnSpLocks/>
          </p:cNvCxnSpPr>
          <p:nvPr/>
        </p:nvCxnSpPr>
        <p:spPr>
          <a:xfrm>
            <a:off x="4985088" y="1840203"/>
            <a:ext cx="0" cy="16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9146EDFE-7D7A-0C7B-DE89-84992E44FF7D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 flipV="1">
            <a:off x="3359854" y="2186862"/>
            <a:ext cx="1124460" cy="3620051"/>
          </a:xfrm>
          <a:prstGeom prst="bentConnector3">
            <a:avLst>
              <a:gd name="adj1" fmla="val 2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6727D6-8358-5C69-02FA-915240D33D96}"/>
              </a:ext>
            </a:extLst>
          </p:cNvPr>
          <p:cNvSpPr txBox="1"/>
          <p:nvPr/>
        </p:nvSpPr>
        <p:spPr>
          <a:xfrm>
            <a:off x="4484314" y="2048362"/>
            <a:ext cx="1078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AB179F-0FCF-7DD7-1FE3-9F1A8846FE2D}"/>
              </a:ext>
            </a:extLst>
          </p:cNvPr>
          <p:cNvCxnSpPr>
            <a:cxnSpLocks/>
          </p:cNvCxnSpPr>
          <p:nvPr/>
        </p:nvCxnSpPr>
        <p:spPr>
          <a:xfrm>
            <a:off x="5004502" y="3699241"/>
            <a:ext cx="0" cy="31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668479-8D8E-0FCC-EF06-3062EB33B17C}"/>
              </a:ext>
            </a:extLst>
          </p:cNvPr>
          <p:cNvGrpSpPr/>
          <p:nvPr/>
        </p:nvGrpSpPr>
        <p:grpSpPr>
          <a:xfrm>
            <a:off x="6886107" y="2133796"/>
            <a:ext cx="2684443" cy="3788418"/>
            <a:chOff x="6787111" y="540527"/>
            <a:chExt cx="2684443" cy="378841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D9702A-77C8-E034-060D-AD1CD863D425}"/>
                </a:ext>
              </a:extLst>
            </p:cNvPr>
            <p:cNvSpPr/>
            <p:nvPr/>
          </p:nvSpPr>
          <p:spPr>
            <a:xfrm>
              <a:off x="6787111" y="540527"/>
              <a:ext cx="2606022" cy="37884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C85A39-3A4B-2F1A-1A3C-BBEE73456B6F}"/>
                </a:ext>
              </a:extLst>
            </p:cNvPr>
            <p:cNvGrpSpPr/>
            <p:nvPr/>
          </p:nvGrpSpPr>
          <p:grpSpPr>
            <a:xfrm>
              <a:off x="6790257" y="604584"/>
              <a:ext cx="2681297" cy="3432956"/>
              <a:chOff x="6913010" y="423104"/>
              <a:chExt cx="2681297" cy="3432956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7C61BC-05DE-7578-4C40-815D0A952412}"/>
                  </a:ext>
                </a:extLst>
              </p:cNvPr>
              <p:cNvSpPr txBox="1"/>
              <p:nvPr/>
            </p:nvSpPr>
            <p:spPr>
              <a:xfrm>
                <a:off x="6962616" y="423104"/>
                <a:ext cx="255161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Left_01: (0,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105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Left_07: (1, 0, 0, X, X, X, -0.2, X, X, 0)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B5FE90-8F14-B5F8-7894-B08BAD258982}"/>
                  </a:ext>
                </a:extLst>
              </p:cNvPr>
              <p:cNvSpPr txBox="1"/>
              <p:nvPr/>
            </p:nvSpPr>
            <p:spPr>
              <a:xfrm>
                <a:off x="6943485" y="131360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(2, 0, 2,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(3, 0, 0,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75004D-EA71-C489-EDF8-C5740F474809}"/>
                  </a:ext>
                </a:extLst>
              </p:cNvPr>
              <p:cNvSpPr txBox="1"/>
              <p:nvPr/>
            </p:nvSpPr>
            <p:spPr>
              <a:xfrm>
                <a:off x="6943485" y="2261626"/>
                <a:ext cx="265082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3,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Forward_07: (2, 0, 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DE90B3-FC10-D7CA-0E6D-D635DE328EDC}"/>
                  </a:ext>
                </a:extLst>
              </p:cNvPr>
              <p:cNvSpPr txBox="1"/>
              <p:nvPr/>
            </p:nvSpPr>
            <p:spPr>
              <a:xfrm>
                <a:off x="6913010" y="3117396"/>
                <a:ext cx="26508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Backward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Right_01: </a:t>
                </a:r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 0, 1, X,X,X,0.1,X, X, 0)</a:t>
                </a:r>
              </a:p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r>
                  <a:rPr lang="en-US" sz="105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Right_07: (2, 0, -1, X, X, X, -0.2, X, X, 0)</a:t>
                </a:r>
                <a:endPara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F76CD9-29FB-F1F3-504D-6AD7F911E5AF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9570550" y="3457687"/>
            <a:ext cx="290246" cy="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C43DF3-687D-AAB5-09D3-B65758DBBBF8}"/>
              </a:ext>
            </a:extLst>
          </p:cNvPr>
          <p:cNvGrpSpPr/>
          <p:nvPr/>
        </p:nvGrpSpPr>
        <p:grpSpPr>
          <a:xfrm>
            <a:off x="9983820" y="1360151"/>
            <a:ext cx="2202180" cy="3647629"/>
            <a:chOff x="9989820" y="498163"/>
            <a:chExt cx="2202180" cy="364762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DDD542-794E-FF44-CFE1-4490847E39E2}"/>
                </a:ext>
              </a:extLst>
            </p:cNvPr>
            <p:cNvSpPr/>
            <p:nvPr/>
          </p:nvSpPr>
          <p:spPr>
            <a:xfrm>
              <a:off x="10008862" y="498163"/>
              <a:ext cx="2138763" cy="36476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E958F5-1935-A6BC-DDA7-1562E35E156B}"/>
                </a:ext>
              </a:extLst>
            </p:cNvPr>
            <p:cNvSpPr txBox="1"/>
            <p:nvPr/>
          </p:nvSpPr>
          <p:spPr>
            <a:xfrm>
              <a:off x="10081958" y="672936"/>
              <a:ext cx="19766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Left_07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0, X, X, X, -0.2,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E9380FD-6DE9-8FA0-F856-B696CC32A9A6}"/>
                </a:ext>
              </a:extLst>
            </p:cNvPr>
            <p:cNvSpPr txBox="1"/>
            <p:nvPr/>
          </p:nvSpPr>
          <p:spPr>
            <a:xfrm>
              <a:off x="9993986" y="1645455"/>
              <a:ext cx="17837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Right_07: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(3, 0, 0,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00E766-7F38-3440-76E0-C1EAC16A9BEF}"/>
                </a:ext>
              </a:extLst>
            </p:cNvPr>
            <p:cNvSpPr txBox="1"/>
            <p:nvPr/>
          </p:nvSpPr>
          <p:spPr>
            <a:xfrm>
              <a:off x="10012108" y="2535439"/>
              <a:ext cx="2046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Forward_07: (2, 0, 1, X, X, X, -0.2, X, X, 0)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DE8058C-F7CE-9C1D-1E0B-BA972CA05864}"/>
                </a:ext>
              </a:extLst>
            </p:cNvPr>
            <p:cNvSpPr txBox="1"/>
            <p:nvPr/>
          </p:nvSpPr>
          <p:spPr>
            <a:xfrm>
              <a:off x="9989820" y="3346969"/>
              <a:ext cx="22021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Backward_01: </a:t>
              </a:r>
              <a:r>
                <a:rPr lang="en-US" sz="12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 0, 1, X, X, X, 0.1, X, X, 0)</a:t>
              </a:r>
            </a:p>
            <a:p>
              <a:endPara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E71BCF-7E79-D182-8445-B7ADACDF3000}"/>
              </a:ext>
            </a:extLst>
          </p:cNvPr>
          <p:cNvCxnSpPr>
            <a:cxnSpLocks/>
          </p:cNvCxnSpPr>
          <p:nvPr/>
        </p:nvCxnSpPr>
        <p:spPr>
          <a:xfrm>
            <a:off x="10815558" y="5056969"/>
            <a:ext cx="8897" cy="33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D859466-347B-0E2A-614B-CE93EEE4067F}"/>
              </a:ext>
            </a:extLst>
          </p:cNvPr>
          <p:cNvSpPr txBox="1"/>
          <p:nvPr/>
        </p:nvSpPr>
        <p:spPr>
          <a:xfrm>
            <a:off x="10815558" y="5056969"/>
            <a:ext cx="690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|x|</a:t>
            </a: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E1CD-992B-E7AC-CD78-D9B7DF70E935}"/>
              </a:ext>
            </a:extLst>
          </p:cNvPr>
          <p:cNvSpPr txBox="1"/>
          <p:nvPr/>
        </p:nvSpPr>
        <p:spPr>
          <a:xfrm>
            <a:off x="9874255" y="5374671"/>
            <a:ext cx="205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Backward_01: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 0, 1, X, X, X, 0.1, X, X, 0)</a:t>
            </a:r>
          </a:p>
          <a:p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430E99B-2639-55FD-F338-5193BAA4F9C6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6479256" y="1574553"/>
            <a:ext cx="1346502" cy="4213695"/>
          </a:xfrm>
          <a:prstGeom prst="bentConnector3">
            <a:avLst>
              <a:gd name="adj1" fmla="val 21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289905-2ED0-C4E8-2DB9-8E290B46C5DF}"/>
              </a:ext>
            </a:extLst>
          </p:cNvPr>
          <p:cNvSpPr txBox="1"/>
          <p:nvPr/>
        </p:nvSpPr>
        <p:spPr>
          <a:xfrm>
            <a:off x="7825758" y="1436053"/>
            <a:ext cx="55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73B38-CDAF-26BD-E953-A647C665A749}"/>
              </a:ext>
            </a:extLst>
          </p:cNvPr>
          <p:cNvSpPr txBox="1"/>
          <p:nvPr/>
        </p:nvSpPr>
        <p:spPr>
          <a:xfrm>
            <a:off x="3685012" y="5188083"/>
            <a:ext cx="2794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Relation Vector (RRV):</a:t>
            </a:r>
          </a:p>
          <a:p>
            <a:r>
              <a:rPr lang="en-US" sz="12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RR_01 = (1, 0, 2, X,X,X, 0.1, X, X, 0)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RR_07 = (2, 0, 0, X, X, X, -0.2, X, X, 0)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98EC7B-9DB4-66A9-944A-CE9E2FC8693D}"/>
              </a:ext>
            </a:extLst>
          </p:cNvPr>
          <p:cNvCxnSpPr>
            <a:cxnSpLocks/>
          </p:cNvCxnSpPr>
          <p:nvPr/>
        </p:nvCxnSpPr>
        <p:spPr>
          <a:xfrm>
            <a:off x="5044893" y="4473746"/>
            <a:ext cx="0" cy="4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C0320D2-16B8-3E39-4030-1A9CF4FB226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02211" y="1713052"/>
            <a:ext cx="0" cy="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41">
            <a:extLst>
              <a:ext uri="{FF2B5EF4-FFF2-40B4-BE49-F238E27FC236}">
                <a16:creationId xmlns:a16="http://schemas.microsoft.com/office/drawing/2014/main" id="{8D52B99F-89A3-8849-ACBF-B3E01BB12501}"/>
              </a:ext>
            </a:extLst>
          </p:cNvPr>
          <p:cNvSpPr/>
          <p:nvPr/>
        </p:nvSpPr>
        <p:spPr>
          <a:xfrm>
            <a:off x="85113" y="3091956"/>
            <a:ext cx="3185766" cy="196501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42">
            <a:extLst>
              <a:ext uri="{FF2B5EF4-FFF2-40B4-BE49-F238E27FC236}">
                <a16:creationId xmlns:a16="http://schemas.microsoft.com/office/drawing/2014/main" id="{1CC93D03-EC10-7B73-4215-4D5C018F48FA}"/>
              </a:ext>
            </a:extLst>
          </p:cNvPr>
          <p:cNvSpPr/>
          <p:nvPr/>
        </p:nvSpPr>
        <p:spPr>
          <a:xfrm>
            <a:off x="3431207" y="832682"/>
            <a:ext cx="3040609" cy="4103939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7">
            <a:extLst>
              <a:ext uri="{FF2B5EF4-FFF2-40B4-BE49-F238E27FC236}">
                <a16:creationId xmlns:a16="http://schemas.microsoft.com/office/drawing/2014/main" id="{E30CE551-B86C-EDB8-BDFB-1235A825CAD7}"/>
              </a:ext>
            </a:extLst>
          </p:cNvPr>
          <p:cNvSpPr/>
          <p:nvPr/>
        </p:nvSpPr>
        <p:spPr>
          <a:xfrm>
            <a:off x="135177" y="5143718"/>
            <a:ext cx="6571568" cy="1563360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9BCFD091-0EFE-D519-566A-3F653788B185}"/>
              </a:ext>
            </a:extLst>
          </p:cNvPr>
          <p:cNvSpPr/>
          <p:nvPr/>
        </p:nvSpPr>
        <p:spPr>
          <a:xfrm>
            <a:off x="6783905" y="1413335"/>
            <a:ext cx="2790652" cy="525897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50">
            <a:extLst>
              <a:ext uri="{FF2B5EF4-FFF2-40B4-BE49-F238E27FC236}">
                <a16:creationId xmlns:a16="http://schemas.microsoft.com/office/drawing/2014/main" id="{B1ABB068-7836-CB48-268C-F5FD6D39B3C4}"/>
              </a:ext>
            </a:extLst>
          </p:cNvPr>
          <p:cNvSpPr/>
          <p:nvPr/>
        </p:nvSpPr>
        <p:spPr>
          <a:xfrm>
            <a:off x="9743326" y="369722"/>
            <a:ext cx="2398300" cy="6293806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E998923E-86E3-A657-6F94-85C066036037}"/>
              </a:ext>
            </a:extLst>
          </p:cNvPr>
          <p:cNvSpPr txBox="1"/>
          <p:nvPr/>
        </p:nvSpPr>
        <p:spPr>
          <a:xfrm>
            <a:off x="101691" y="4684519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id="{01E2488C-3E4A-E081-22F7-375703D2F91B}"/>
              </a:ext>
            </a:extLst>
          </p:cNvPr>
          <p:cNvSpPr txBox="1"/>
          <p:nvPr/>
        </p:nvSpPr>
        <p:spPr>
          <a:xfrm>
            <a:off x="114335" y="634861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84B37C0B-34C5-A26D-A4C8-C48FE8642D36}"/>
              </a:ext>
            </a:extLst>
          </p:cNvPr>
          <p:cNvSpPr txBox="1"/>
          <p:nvPr/>
        </p:nvSpPr>
        <p:spPr>
          <a:xfrm>
            <a:off x="5009619" y="450861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891B420C-6E9F-2A18-C954-E81C2AF2A0D4}"/>
              </a:ext>
            </a:extLst>
          </p:cNvPr>
          <p:cNvSpPr txBox="1"/>
          <p:nvPr/>
        </p:nvSpPr>
        <p:spPr>
          <a:xfrm>
            <a:off x="6803926" y="6207022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3E03ED05-716E-7D9B-D5F2-DC860F3E37F9}"/>
              </a:ext>
            </a:extLst>
          </p:cNvPr>
          <p:cNvSpPr txBox="1"/>
          <p:nvPr/>
        </p:nvSpPr>
        <p:spPr>
          <a:xfrm>
            <a:off x="10162285" y="38639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42">
            <a:extLst>
              <a:ext uri="{FF2B5EF4-FFF2-40B4-BE49-F238E27FC236}">
                <a16:creationId xmlns:a16="http://schemas.microsoft.com/office/drawing/2014/main" id="{07FE7381-7AE3-69BE-9D1A-B79DEB3A3851}"/>
              </a:ext>
            </a:extLst>
          </p:cNvPr>
          <p:cNvSpPr/>
          <p:nvPr/>
        </p:nvSpPr>
        <p:spPr>
          <a:xfrm>
            <a:off x="6795724" y="106184"/>
            <a:ext cx="2492124" cy="1030655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D1556B26-94BC-3BE6-32EF-54543D7AE858}"/>
              </a:ext>
            </a:extLst>
          </p:cNvPr>
          <p:cNvSpPr txBox="1"/>
          <p:nvPr/>
        </p:nvSpPr>
        <p:spPr>
          <a:xfrm>
            <a:off x="7734220" y="72630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ED4BB875-4FA0-E06A-D9F5-4CB52093FF5A}"/>
              </a:ext>
            </a:extLst>
          </p:cNvPr>
          <p:cNvSpPr/>
          <p:nvPr/>
        </p:nvSpPr>
        <p:spPr>
          <a:xfrm>
            <a:off x="3440601" y="106183"/>
            <a:ext cx="3266144" cy="584391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B57C-1EF6-D066-D44E-4BF9BFAA3DBF}"/>
              </a:ext>
            </a:extLst>
          </p:cNvPr>
          <p:cNvSpPr txBox="1"/>
          <p:nvPr/>
        </p:nvSpPr>
        <p:spPr>
          <a:xfrm>
            <a:off x="4182432" y="263067"/>
            <a:ext cx="1531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Hide object 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364B2F-8E7D-6F7E-A380-664595AA3DDF}"/>
              </a:ext>
            </a:extLst>
          </p:cNvPr>
          <p:cNvCxnSpPr>
            <a:cxnSpLocks/>
          </p:cNvCxnSpPr>
          <p:nvPr/>
        </p:nvCxnSpPr>
        <p:spPr>
          <a:xfrm>
            <a:off x="4985088" y="579889"/>
            <a:ext cx="0" cy="24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">
            <a:extLst>
              <a:ext uri="{FF2B5EF4-FFF2-40B4-BE49-F238E27FC236}">
                <a16:creationId xmlns:a16="http://schemas.microsoft.com/office/drawing/2014/main" id="{0D7A1FA1-2748-63E2-B5DE-C2B7D3AAECD4}"/>
              </a:ext>
            </a:extLst>
          </p:cNvPr>
          <p:cNvSpPr txBox="1"/>
          <p:nvPr/>
        </p:nvSpPr>
        <p:spPr>
          <a:xfrm>
            <a:off x="5842020" y="284213"/>
            <a:ext cx="75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06901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749116" y="117487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384539" y="609405"/>
            <a:ext cx="9422921" cy="4173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76" name="文本框 17">
            <a:extLst>
              <a:ext uri="{FF2B5EF4-FFF2-40B4-BE49-F238E27FC236}">
                <a16:creationId xmlns:a16="http://schemas.microsoft.com/office/drawing/2014/main" id="{C430DA1B-4AD9-491B-BD23-4E1E155077DD}"/>
              </a:ext>
            </a:extLst>
          </p:cNvPr>
          <p:cNvSpPr txBox="1"/>
          <p:nvPr/>
        </p:nvSpPr>
        <p:spPr>
          <a:xfrm>
            <a:off x="8727149" y="4765900"/>
            <a:ext cx="23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Bounding Boxes for the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new/final position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2535683" y="4101436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281A6D-8ACA-4716-89A6-F84B50C90CD1}"/>
              </a:ext>
            </a:extLst>
          </p:cNvPr>
          <p:cNvGrpSpPr/>
          <p:nvPr/>
        </p:nvGrpSpPr>
        <p:grpSpPr>
          <a:xfrm>
            <a:off x="6631014" y="4081422"/>
            <a:ext cx="1791662" cy="1714756"/>
            <a:chOff x="8255789" y="1497717"/>
            <a:chExt cx="1791662" cy="1714756"/>
          </a:xfrm>
        </p:grpSpPr>
        <p:grpSp>
          <p:nvGrpSpPr>
            <p:cNvPr id="110" name="组合 12">
              <a:extLst>
                <a:ext uri="{FF2B5EF4-FFF2-40B4-BE49-F238E27FC236}">
                  <a16:creationId xmlns:a16="http://schemas.microsoft.com/office/drawing/2014/main" id="{FB0706DF-DFF0-406B-A3AF-481A56AE205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12" name="矩形 13">
                <a:extLst>
                  <a:ext uri="{FF2B5EF4-FFF2-40B4-BE49-F238E27FC236}">
                    <a16:creationId xmlns:a16="http://schemas.microsoft.com/office/drawing/2014/main" id="{A7AD9A25-18DD-40D5-9D91-102A60DB42B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矩形 14">
                <a:extLst>
                  <a:ext uri="{FF2B5EF4-FFF2-40B4-BE49-F238E27FC236}">
                    <a16:creationId xmlns:a16="http://schemas.microsoft.com/office/drawing/2014/main" id="{F686DF5E-D4A2-46D6-921B-AC58EB0A9517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4" name="矩形 14">
                <a:extLst>
                  <a:ext uri="{FF2B5EF4-FFF2-40B4-BE49-F238E27FC236}">
                    <a16:creationId xmlns:a16="http://schemas.microsoft.com/office/drawing/2014/main" id="{25264CB1-6039-49F1-B3F7-DE650DCD2F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11" name="椭圆 16">
              <a:extLst>
                <a:ext uri="{FF2B5EF4-FFF2-40B4-BE49-F238E27FC236}">
                  <a16:creationId xmlns:a16="http://schemas.microsoft.com/office/drawing/2014/main" id="{AFD42FBF-950F-453A-AE25-F7CB0DB30805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5" name="矩形 14">
            <a:extLst>
              <a:ext uri="{FF2B5EF4-FFF2-40B4-BE49-F238E27FC236}">
                <a16:creationId xmlns:a16="http://schemas.microsoft.com/office/drawing/2014/main" id="{03F9FCEC-60D4-4245-990E-ED1C9A2D38EA}"/>
              </a:ext>
            </a:extLst>
          </p:cNvPr>
          <p:cNvSpPr/>
          <p:nvPr/>
        </p:nvSpPr>
        <p:spPr>
          <a:xfrm>
            <a:off x="6935486" y="4297250"/>
            <a:ext cx="374103" cy="39230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8FBA326D-A790-334E-0549-501951A8DB86}"/>
              </a:ext>
            </a:extLst>
          </p:cNvPr>
          <p:cNvSpPr txBox="1"/>
          <p:nvPr/>
        </p:nvSpPr>
        <p:spPr>
          <a:xfrm>
            <a:off x="5068703" y="2420038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BFCCE84C-5183-D2AC-C861-D028D90F9BB8}"/>
              </a:ext>
            </a:extLst>
          </p:cNvPr>
          <p:cNvSpPr txBox="1"/>
          <p:nvPr/>
        </p:nvSpPr>
        <p:spPr>
          <a:xfrm>
            <a:off x="8694877" y="2577010"/>
            <a:ext cx="27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Predict: Reasonable Actions</a:t>
            </a:r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F721E827-77DF-BC12-D6C9-DE478416CACB}"/>
              </a:ext>
            </a:extLst>
          </p:cNvPr>
          <p:cNvGrpSpPr/>
          <p:nvPr/>
        </p:nvGrpSpPr>
        <p:grpSpPr>
          <a:xfrm>
            <a:off x="2503411" y="1588727"/>
            <a:ext cx="1791662" cy="1714756"/>
            <a:chOff x="8255789" y="1497717"/>
            <a:chExt cx="1791662" cy="1714756"/>
          </a:xfrm>
        </p:grpSpPr>
        <p:grpSp>
          <p:nvGrpSpPr>
            <p:cNvPr id="7" name="组合 12">
              <a:extLst>
                <a:ext uri="{FF2B5EF4-FFF2-40B4-BE49-F238E27FC236}">
                  <a16:creationId xmlns:a16="http://schemas.microsoft.com/office/drawing/2014/main" id="{1F334D19-AD38-3350-4D0F-7E68E5960386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9" name="矩形 13">
                <a:extLst>
                  <a:ext uri="{FF2B5EF4-FFF2-40B4-BE49-F238E27FC236}">
                    <a16:creationId xmlns:a16="http://schemas.microsoft.com/office/drawing/2014/main" id="{369DC105-D9F6-6748-C3DA-55AFC84D827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14">
                <a:extLst>
                  <a:ext uri="{FF2B5EF4-FFF2-40B4-BE49-F238E27FC236}">
                    <a16:creationId xmlns:a16="http://schemas.microsoft.com/office/drawing/2014/main" id="{79F4212C-5AAD-8A2F-12BF-D28E0EFB201F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" name="矩形 14">
                <a:extLst>
                  <a:ext uri="{FF2B5EF4-FFF2-40B4-BE49-F238E27FC236}">
                    <a16:creationId xmlns:a16="http://schemas.microsoft.com/office/drawing/2014/main" id="{C75A89F4-A560-CED6-097D-6F8C3ACE59E4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" name="椭圆 16">
              <a:extLst>
                <a:ext uri="{FF2B5EF4-FFF2-40B4-BE49-F238E27FC236}">
                  <a16:creationId xmlns:a16="http://schemas.microsoft.com/office/drawing/2014/main" id="{F1E479B0-8C30-D0AF-8ED6-9B23C56CFF8B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2" name="组合 108">
            <a:extLst>
              <a:ext uri="{FF2B5EF4-FFF2-40B4-BE49-F238E27FC236}">
                <a16:creationId xmlns:a16="http://schemas.microsoft.com/office/drawing/2014/main" id="{80D6FB4D-4C73-DFE8-BD0E-65A517FDDA80}"/>
              </a:ext>
            </a:extLst>
          </p:cNvPr>
          <p:cNvGrpSpPr/>
          <p:nvPr/>
        </p:nvGrpSpPr>
        <p:grpSpPr>
          <a:xfrm>
            <a:off x="6598742" y="1568713"/>
            <a:ext cx="1791662" cy="1714756"/>
            <a:chOff x="8255789" y="1497717"/>
            <a:chExt cx="1791662" cy="171475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8E7EEFE-DCC2-C4FC-A676-192DB7BC9F4C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5" name="矩形 13">
                <a:extLst>
                  <a:ext uri="{FF2B5EF4-FFF2-40B4-BE49-F238E27FC236}">
                    <a16:creationId xmlns:a16="http://schemas.microsoft.com/office/drawing/2014/main" id="{C3DBB75F-FA6B-BA07-28D2-D83BCE846A5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矩形 14">
                <a:extLst>
                  <a:ext uri="{FF2B5EF4-FFF2-40B4-BE49-F238E27FC236}">
                    <a16:creationId xmlns:a16="http://schemas.microsoft.com/office/drawing/2014/main" id="{48C1FF2F-2853-2A3E-60A2-F16CCCE447E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7" name="矩形 14">
                <a:extLst>
                  <a:ext uri="{FF2B5EF4-FFF2-40B4-BE49-F238E27FC236}">
                    <a16:creationId xmlns:a16="http://schemas.microsoft.com/office/drawing/2014/main" id="{75CAB6C4-85F0-DDB5-64CC-513A8BA97053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4" name="椭圆 16">
              <a:extLst>
                <a:ext uri="{FF2B5EF4-FFF2-40B4-BE49-F238E27FC236}">
                  <a16:creationId xmlns:a16="http://schemas.microsoft.com/office/drawing/2014/main" id="{F763110C-3049-C3C9-E268-0211215E29E9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4728E2-2AB5-C75F-0CF6-24AF9EFFC349}"/>
              </a:ext>
            </a:extLst>
          </p:cNvPr>
          <p:cNvCxnSpPr>
            <a:cxnSpLocks/>
          </p:cNvCxnSpPr>
          <p:nvPr/>
        </p:nvCxnSpPr>
        <p:spPr>
          <a:xfrm flipH="1" flipV="1">
            <a:off x="7506863" y="2588694"/>
            <a:ext cx="11550" cy="25363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7">
            <a:extLst>
              <a:ext uri="{FF2B5EF4-FFF2-40B4-BE49-F238E27FC236}">
                <a16:creationId xmlns:a16="http://schemas.microsoft.com/office/drawing/2014/main" id="{2679D4AF-79FD-C8C0-0FC3-129539A25151}"/>
              </a:ext>
            </a:extLst>
          </p:cNvPr>
          <p:cNvSpPr txBox="1"/>
          <p:nvPr/>
        </p:nvSpPr>
        <p:spPr>
          <a:xfrm>
            <a:off x="5111151" y="4800579"/>
            <a:ext cx="93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pic>
        <p:nvPicPr>
          <p:cNvPr id="24" name="Graphic 23" descr="Thumbs up sign outline">
            <a:extLst>
              <a:ext uri="{FF2B5EF4-FFF2-40B4-BE49-F238E27FC236}">
                <a16:creationId xmlns:a16="http://schemas.microsoft.com/office/drawing/2014/main" id="{E6691242-175C-F17A-8AC4-7C66AF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424" y="46369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8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80129" y="444740"/>
            <a:ext cx="11645209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60" name="文本框 17">
            <a:extLst>
              <a:ext uri="{FF2B5EF4-FFF2-40B4-BE49-F238E27FC236}">
                <a16:creationId xmlns:a16="http://schemas.microsoft.com/office/drawing/2014/main" id="{0FC33F52-E27F-46F1-8762-D8D65009582A}"/>
              </a:ext>
            </a:extLst>
          </p:cNvPr>
          <p:cNvSpPr txBox="1"/>
          <p:nvPr/>
        </p:nvSpPr>
        <p:spPr>
          <a:xfrm>
            <a:off x="8614210" y="5188371"/>
            <a:ext cx="625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F86C78-B6D8-966D-67E8-2FF1ADDD82D8}"/>
              </a:ext>
            </a:extLst>
          </p:cNvPr>
          <p:cNvGrpSpPr/>
          <p:nvPr/>
        </p:nvGrpSpPr>
        <p:grpSpPr>
          <a:xfrm>
            <a:off x="332596" y="2852340"/>
            <a:ext cx="1791662" cy="1714756"/>
            <a:chOff x="2178173" y="1428897"/>
            <a:chExt cx="1791662" cy="1714756"/>
          </a:xfrm>
        </p:grpSpPr>
        <p:grpSp>
          <p:nvGrpSpPr>
            <p:cNvPr id="35" name="组合 12">
              <a:extLst>
                <a:ext uri="{FF2B5EF4-FFF2-40B4-BE49-F238E27FC236}">
                  <a16:creationId xmlns:a16="http://schemas.microsoft.com/office/drawing/2014/main" id="{DBB42899-FFC0-2C00-270E-98435813707C}"/>
                </a:ext>
              </a:extLst>
            </p:cNvPr>
            <p:cNvGrpSpPr/>
            <p:nvPr/>
          </p:nvGrpSpPr>
          <p:grpSpPr>
            <a:xfrm>
              <a:off x="2178173" y="1428897"/>
              <a:ext cx="1791662" cy="1714756"/>
              <a:chOff x="494949" y="2488069"/>
              <a:chExt cx="1384185" cy="1367406"/>
            </a:xfrm>
          </p:grpSpPr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3A8F149D-64D2-7FB1-A89D-C6758815D3C6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64AB1FEC-B31F-46E9-629A-ED2BDBB555F1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4" name="椭圆 16">
                <a:extLst>
                  <a:ext uri="{FF2B5EF4-FFF2-40B4-BE49-F238E27FC236}">
                    <a16:creationId xmlns:a16="http://schemas.microsoft.com/office/drawing/2014/main" id="{FB584629-8290-7DF0-F8DD-B6BD2C03646C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8" name="椭圆 16">
              <a:extLst>
                <a:ext uri="{FF2B5EF4-FFF2-40B4-BE49-F238E27FC236}">
                  <a16:creationId xmlns:a16="http://schemas.microsoft.com/office/drawing/2014/main" id="{CB33EF16-F5AE-49E3-AAD5-780AF39170CC}"/>
                </a:ext>
              </a:extLst>
            </p:cNvPr>
            <p:cNvSpPr/>
            <p:nvPr/>
          </p:nvSpPr>
          <p:spPr>
            <a:xfrm>
              <a:off x="2377806" y="2018142"/>
              <a:ext cx="218639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F4C967-659F-4835-BE34-2FDF158DD011}"/>
              </a:ext>
            </a:extLst>
          </p:cNvPr>
          <p:cNvGrpSpPr/>
          <p:nvPr/>
        </p:nvGrpSpPr>
        <p:grpSpPr>
          <a:xfrm>
            <a:off x="3034114" y="2833452"/>
            <a:ext cx="1791662" cy="1714756"/>
            <a:chOff x="3215833" y="1458514"/>
            <a:chExt cx="1791662" cy="1714756"/>
          </a:xfrm>
        </p:grpSpPr>
        <p:grpSp>
          <p:nvGrpSpPr>
            <p:cNvPr id="66" name="组合 12">
              <a:extLst>
                <a:ext uri="{FF2B5EF4-FFF2-40B4-BE49-F238E27FC236}">
                  <a16:creationId xmlns:a16="http://schemas.microsoft.com/office/drawing/2014/main" id="{3A118558-E0A9-4133-BAF8-20D789D9254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67" name="矩形 13">
                <a:extLst>
                  <a:ext uri="{FF2B5EF4-FFF2-40B4-BE49-F238E27FC236}">
                    <a16:creationId xmlns:a16="http://schemas.microsoft.com/office/drawing/2014/main" id="{D7200F2E-5EFA-4C3F-AA8B-093FA189B3D8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 14">
                <a:extLst>
                  <a:ext uri="{FF2B5EF4-FFF2-40B4-BE49-F238E27FC236}">
                    <a16:creationId xmlns:a16="http://schemas.microsoft.com/office/drawing/2014/main" id="{45506F48-2469-40EA-A5CC-25F54C7E83D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1" name="矩形 14">
                <a:extLst>
                  <a:ext uri="{FF2B5EF4-FFF2-40B4-BE49-F238E27FC236}">
                    <a16:creationId xmlns:a16="http://schemas.microsoft.com/office/drawing/2014/main" id="{02213245-CA90-4129-A912-AB46AB8580C7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89" name="椭圆 16">
              <a:extLst>
                <a:ext uri="{FF2B5EF4-FFF2-40B4-BE49-F238E27FC236}">
                  <a16:creationId xmlns:a16="http://schemas.microsoft.com/office/drawing/2014/main" id="{B364BCBA-4D02-4228-B139-30E28EB8350D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90" name="文本框 17">
            <a:extLst>
              <a:ext uri="{FF2B5EF4-FFF2-40B4-BE49-F238E27FC236}">
                <a16:creationId xmlns:a16="http://schemas.microsoft.com/office/drawing/2014/main" id="{BDA1474A-2A7E-42E2-93CD-CD667DAC5297}"/>
              </a:ext>
            </a:extLst>
          </p:cNvPr>
          <p:cNvSpPr txBox="1"/>
          <p:nvPr/>
        </p:nvSpPr>
        <p:spPr>
          <a:xfrm>
            <a:off x="4189754" y="1581111"/>
            <a:ext cx="211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Properties: Small, Big, 	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Relations: North, South</a:t>
            </a:r>
          </a:p>
        </p:txBody>
      </p:sp>
      <p:sp>
        <p:nvSpPr>
          <p:cNvPr id="96" name="文本框 17">
            <a:extLst>
              <a:ext uri="{FF2B5EF4-FFF2-40B4-BE49-F238E27FC236}">
                <a16:creationId xmlns:a16="http://schemas.microsoft.com/office/drawing/2014/main" id="{6005BDEF-0191-40C0-98F9-26D9A587D501}"/>
              </a:ext>
            </a:extLst>
          </p:cNvPr>
          <p:cNvSpPr txBox="1"/>
          <p:nvPr/>
        </p:nvSpPr>
        <p:spPr>
          <a:xfrm>
            <a:off x="96264" y="5207728"/>
            <a:ext cx="2462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a), Big(a)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2C334-4B33-28CE-770A-356076A6621A}"/>
              </a:ext>
            </a:extLst>
          </p:cNvPr>
          <p:cNvGrpSpPr/>
          <p:nvPr/>
        </p:nvGrpSpPr>
        <p:grpSpPr>
          <a:xfrm>
            <a:off x="5789145" y="2817809"/>
            <a:ext cx="1791662" cy="1714756"/>
            <a:chOff x="6870436" y="2126849"/>
            <a:chExt cx="1791662" cy="1714756"/>
          </a:xfrm>
        </p:grpSpPr>
        <p:grpSp>
          <p:nvGrpSpPr>
            <p:cNvPr id="97" name="组合 12">
              <a:extLst>
                <a:ext uri="{FF2B5EF4-FFF2-40B4-BE49-F238E27FC236}">
                  <a16:creationId xmlns:a16="http://schemas.microsoft.com/office/drawing/2014/main" id="{B74119F7-963A-47D6-9FE1-6C959D1F9083}"/>
                </a:ext>
              </a:extLst>
            </p:cNvPr>
            <p:cNvGrpSpPr/>
            <p:nvPr/>
          </p:nvGrpSpPr>
          <p:grpSpPr>
            <a:xfrm>
              <a:off x="6870436" y="2126849"/>
              <a:ext cx="1791662" cy="1714756"/>
              <a:chOff x="494949" y="2488069"/>
              <a:chExt cx="1384185" cy="1367406"/>
            </a:xfrm>
          </p:grpSpPr>
          <p:sp>
            <p:nvSpPr>
              <p:cNvPr id="98" name="矩形 13">
                <a:extLst>
                  <a:ext uri="{FF2B5EF4-FFF2-40B4-BE49-F238E27FC236}">
                    <a16:creationId xmlns:a16="http://schemas.microsoft.com/office/drawing/2014/main" id="{25760641-3A9F-411C-A8A9-5BA13EF6F270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矩形 14">
                <a:extLst>
                  <a:ext uri="{FF2B5EF4-FFF2-40B4-BE49-F238E27FC236}">
                    <a16:creationId xmlns:a16="http://schemas.microsoft.com/office/drawing/2014/main" id="{41D95365-9339-4300-B58B-47A7EB80AB8E}"/>
                  </a:ext>
                </a:extLst>
              </p:cNvPr>
              <p:cNvSpPr/>
              <p:nvPr/>
            </p:nvSpPr>
            <p:spPr>
              <a:xfrm>
                <a:off x="994631" y="2500543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0" name="矩形 14">
                <a:extLst>
                  <a:ext uri="{FF2B5EF4-FFF2-40B4-BE49-F238E27FC236}">
                    <a16:creationId xmlns:a16="http://schemas.microsoft.com/office/drawing/2014/main" id="{38B1B616-67E4-46F1-8928-15F4191CB744}"/>
                  </a:ext>
                </a:extLst>
              </p:cNvPr>
              <p:cNvSpPr/>
              <p:nvPr/>
            </p:nvSpPr>
            <p:spPr>
              <a:xfrm>
                <a:off x="994631" y="2809383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8EA397B-D685-4E31-A618-9551C31A856E}"/>
                </a:ext>
              </a:extLst>
            </p:cNvPr>
            <p:cNvSpPr/>
            <p:nvPr/>
          </p:nvSpPr>
          <p:spPr>
            <a:xfrm>
              <a:off x="7634524" y="2984645"/>
              <a:ext cx="263486" cy="2760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2" name="矩形 14">
              <a:extLst>
                <a:ext uri="{FF2B5EF4-FFF2-40B4-BE49-F238E27FC236}">
                  <a16:creationId xmlns:a16="http://schemas.microsoft.com/office/drawing/2014/main" id="{A89AEE7F-75D7-497D-9943-E4244F02343C}"/>
                </a:ext>
              </a:extLst>
            </p:cNvPr>
            <p:cNvSpPr/>
            <p:nvPr/>
          </p:nvSpPr>
          <p:spPr>
            <a:xfrm>
              <a:off x="7552106" y="3279871"/>
              <a:ext cx="347124" cy="3899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3" name="文本框 17">
            <a:extLst>
              <a:ext uri="{FF2B5EF4-FFF2-40B4-BE49-F238E27FC236}">
                <a16:creationId xmlns:a16="http://schemas.microsoft.com/office/drawing/2014/main" id="{A998CF43-3685-4E98-A157-943405618B57}"/>
              </a:ext>
            </a:extLst>
          </p:cNvPr>
          <p:cNvSpPr txBox="1"/>
          <p:nvPr/>
        </p:nvSpPr>
        <p:spPr>
          <a:xfrm>
            <a:off x="8681619" y="5742369"/>
            <a:ext cx="49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78CBD23B-9B96-84FB-2EEB-E5BCA65D9463}"/>
              </a:ext>
            </a:extLst>
          </p:cNvPr>
          <p:cNvSpPr txBox="1"/>
          <p:nvPr/>
        </p:nvSpPr>
        <p:spPr>
          <a:xfrm>
            <a:off x="760849" y="465941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01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A940DEC-4D8E-4222-BCC6-AD1698A28847}"/>
              </a:ext>
            </a:extLst>
          </p:cNvPr>
          <p:cNvSpPr txBox="1"/>
          <p:nvPr/>
        </p:nvSpPr>
        <p:spPr>
          <a:xfrm>
            <a:off x="3398779" y="4669566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02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6F37F0FE-9494-32E4-1F2D-5AEA7B081E56}"/>
              </a:ext>
            </a:extLst>
          </p:cNvPr>
          <p:cNvSpPr txBox="1"/>
          <p:nvPr/>
        </p:nvSpPr>
        <p:spPr>
          <a:xfrm>
            <a:off x="6243800" y="4665492"/>
            <a:ext cx="8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03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4AE5262-780F-0423-10E8-6DCE0B46B0F8}"/>
              </a:ext>
            </a:extLst>
          </p:cNvPr>
          <p:cNvSpPr txBox="1"/>
          <p:nvPr/>
        </p:nvSpPr>
        <p:spPr>
          <a:xfrm>
            <a:off x="133351" y="158111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Rule: The Green Circle has to be placed on the north side of a larger object.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CD4CAAE2-0994-D758-6840-8534680865C3}"/>
              </a:ext>
            </a:extLst>
          </p:cNvPr>
          <p:cNvSpPr txBox="1"/>
          <p:nvPr/>
        </p:nvSpPr>
        <p:spPr>
          <a:xfrm>
            <a:off x="2803931" y="5207728"/>
            <a:ext cx="28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b) and Big(b)</a:t>
            </a:r>
            <a:endParaRPr lang="de-DE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1AD3FD1A-8595-2B2F-F792-6A746A87E29E}"/>
              </a:ext>
            </a:extLst>
          </p:cNvPr>
          <p:cNvSpPr txBox="1"/>
          <p:nvPr/>
        </p:nvSpPr>
        <p:spPr>
          <a:xfrm>
            <a:off x="5865429" y="5182640"/>
            <a:ext cx="281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North(c, d) and Big(d) </a:t>
            </a:r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a) and Big(a) </a:t>
            </a:r>
          </a:p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Small(c) =&gt; South(c, b) and Big(b)</a:t>
            </a: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977AAC8B-6BAD-542C-9868-C52A483105CE}"/>
              </a:ext>
            </a:extLst>
          </p:cNvPr>
          <p:cNvSpPr txBox="1"/>
          <p:nvPr/>
        </p:nvSpPr>
        <p:spPr>
          <a:xfrm>
            <a:off x="180129" y="2301615"/>
            <a:ext cx="120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Data: </a:t>
            </a: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CA0C3B4C-3CA2-8FA5-D5A9-8D46B7B13C94}"/>
              </a:ext>
            </a:extLst>
          </p:cNvPr>
          <p:cNvSpPr txBox="1"/>
          <p:nvPr/>
        </p:nvSpPr>
        <p:spPr>
          <a:xfrm>
            <a:off x="9940021" y="2207708"/>
            <a:ext cx="96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B154FA-6717-017B-6FD6-1A6367AEA025}"/>
              </a:ext>
            </a:extLst>
          </p:cNvPr>
          <p:cNvGrpSpPr/>
          <p:nvPr/>
        </p:nvGrpSpPr>
        <p:grpSpPr>
          <a:xfrm>
            <a:off x="9940021" y="2823823"/>
            <a:ext cx="1791662" cy="2109684"/>
            <a:chOff x="9940021" y="2823823"/>
            <a:chExt cx="1791662" cy="210968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469BB2-4458-A099-E8F6-AF8F1A341468}"/>
                </a:ext>
              </a:extLst>
            </p:cNvPr>
            <p:cNvGrpSpPr/>
            <p:nvPr/>
          </p:nvGrpSpPr>
          <p:grpSpPr>
            <a:xfrm>
              <a:off x="9940021" y="2823823"/>
              <a:ext cx="1791662" cy="1714756"/>
              <a:chOff x="9958715" y="2817809"/>
              <a:chExt cx="1791662" cy="1714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26D10A4-CABB-DAC4-8130-1537D7A3DB76}"/>
                  </a:ext>
                </a:extLst>
              </p:cNvPr>
              <p:cNvGrpSpPr/>
              <p:nvPr/>
            </p:nvGrpSpPr>
            <p:grpSpPr>
              <a:xfrm>
                <a:off x="9958715" y="2817809"/>
                <a:ext cx="1791662" cy="1714756"/>
                <a:chOff x="6870436" y="2126849"/>
                <a:chExt cx="1791662" cy="1714756"/>
              </a:xfrm>
            </p:grpSpPr>
            <p:grpSp>
              <p:nvGrpSpPr>
                <p:cNvPr id="17" name="组合 12">
                  <a:extLst>
                    <a:ext uri="{FF2B5EF4-FFF2-40B4-BE49-F238E27FC236}">
                      <a16:creationId xmlns:a16="http://schemas.microsoft.com/office/drawing/2014/main" id="{F37EBFDE-75EA-FD01-E56B-38D8288F3B59}"/>
                    </a:ext>
                  </a:extLst>
                </p:cNvPr>
                <p:cNvGrpSpPr/>
                <p:nvPr/>
              </p:nvGrpSpPr>
              <p:grpSpPr>
                <a:xfrm>
                  <a:off x="6870436" y="2126849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5D3D8F43-B133-0AF0-3FBC-A5827EFB407C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7C87933A-9EFE-47E4-BBB3-260819C25F24}"/>
                      </a:ext>
                    </a:extLst>
                  </p:cNvPr>
                  <p:cNvSpPr/>
                  <p:nvPr/>
                </p:nvSpPr>
                <p:spPr>
                  <a:xfrm>
                    <a:off x="665991" y="256679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0ABCDCA4-3BBB-4A29-9A26-91FA8E523DF7}"/>
                      </a:ext>
                    </a:extLst>
                  </p:cNvPr>
                  <p:cNvSpPr/>
                  <p:nvPr/>
                </p:nvSpPr>
                <p:spPr>
                  <a:xfrm>
                    <a:off x="1470498" y="3433234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8" name="椭圆 16">
                  <a:extLst>
                    <a:ext uri="{FF2B5EF4-FFF2-40B4-BE49-F238E27FC236}">
                      <a16:creationId xmlns:a16="http://schemas.microsoft.com/office/drawing/2014/main" id="{44547A1B-325C-19A1-94B7-EBA73670F29C}"/>
                    </a:ext>
                  </a:extLst>
                </p:cNvPr>
                <p:cNvSpPr/>
                <p:nvPr/>
              </p:nvSpPr>
              <p:spPr>
                <a:xfrm>
                  <a:off x="7667807" y="3382360"/>
                  <a:ext cx="263486" cy="27607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9" name="矩形 14">
                  <a:extLst>
                    <a:ext uri="{FF2B5EF4-FFF2-40B4-BE49-F238E27FC236}">
                      <a16:creationId xmlns:a16="http://schemas.microsoft.com/office/drawing/2014/main" id="{2AD0707C-C7FF-6D19-3F59-1D092964EBFC}"/>
                    </a:ext>
                  </a:extLst>
                </p:cNvPr>
                <p:cNvSpPr/>
                <p:nvPr/>
              </p:nvSpPr>
              <p:spPr>
                <a:xfrm>
                  <a:off x="7118808" y="3298729"/>
                  <a:ext cx="347124" cy="38998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sp>
            <p:nvSpPr>
              <p:cNvPr id="23" name="矩形 14">
                <a:extLst>
                  <a:ext uri="{FF2B5EF4-FFF2-40B4-BE49-F238E27FC236}">
                    <a16:creationId xmlns:a16="http://schemas.microsoft.com/office/drawing/2014/main" id="{E86C1B1A-1E41-86BA-5F92-97CBD3CBC0A5}"/>
                  </a:ext>
                </a:extLst>
              </p:cNvPr>
              <p:cNvSpPr/>
              <p:nvPr/>
            </p:nvSpPr>
            <p:spPr>
              <a:xfrm>
                <a:off x="10200381" y="3486853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5" name="文本框 17">
              <a:extLst>
                <a:ext uri="{FF2B5EF4-FFF2-40B4-BE49-F238E27FC236}">
                  <a16:creationId xmlns:a16="http://schemas.microsoft.com/office/drawing/2014/main" id="{3662E519-76A5-28CC-6CE1-04227C694783}"/>
                </a:ext>
              </a:extLst>
            </p:cNvPr>
            <p:cNvSpPr txBox="1"/>
            <p:nvPr/>
          </p:nvSpPr>
          <p:spPr>
            <a:xfrm>
              <a:off x="10548800" y="4656508"/>
              <a:ext cx="882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75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C4C2A33-5A7B-4410-BC02-0F8917B22735}"/>
              </a:ext>
            </a:extLst>
          </p:cNvPr>
          <p:cNvGrpSpPr/>
          <p:nvPr/>
        </p:nvGrpSpPr>
        <p:grpSpPr>
          <a:xfrm>
            <a:off x="1080639" y="1472330"/>
            <a:ext cx="1791662" cy="1714756"/>
            <a:chOff x="8255789" y="1497717"/>
            <a:chExt cx="1791662" cy="1714756"/>
          </a:xfrm>
        </p:grpSpPr>
        <p:grpSp>
          <p:nvGrpSpPr>
            <p:cNvPr id="104" name="组合 12">
              <a:extLst>
                <a:ext uri="{FF2B5EF4-FFF2-40B4-BE49-F238E27FC236}">
                  <a16:creationId xmlns:a16="http://schemas.microsoft.com/office/drawing/2014/main" id="{A74AD652-59A0-4245-813E-3EC49E1AA72D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105" name="矩形 13">
                <a:extLst>
                  <a:ext uri="{FF2B5EF4-FFF2-40B4-BE49-F238E27FC236}">
                    <a16:creationId xmlns:a16="http://schemas.microsoft.com/office/drawing/2014/main" id="{17FEE6C6-CBF4-41A9-9813-6CE8E2573F0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矩形 14">
                <a:extLst>
                  <a:ext uri="{FF2B5EF4-FFF2-40B4-BE49-F238E27FC236}">
                    <a16:creationId xmlns:a16="http://schemas.microsoft.com/office/drawing/2014/main" id="{E1F882DF-D9F3-41E8-88B8-2C55D16E094E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7" name="矩形 14">
                <a:extLst>
                  <a:ext uri="{FF2B5EF4-FFF2-40B4-BE49-F238E27FC236}">
                    <a16:creationId xmlns:a16="http://schemas.microsoft.com/office/drawing/2014/main" id="{2247FD0F-CBF4-4FF6-8727-7EE9FF29858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08" name="椭圆 16">
              <a:extLst>
                <a:ext uri="{FF2B5EF4-FFF2-40B4-BE49-F238E27FC236}">
                  <a16:creationId xmlns:a16="http://schemas.microsoft.com/office/drawing/2014/main" id="{F7FA205D-B75B-4983-94DC-BDC5867F481C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5" name="椭圆 16">
              <a:extLst>
                <a:ext uri="{FF2B5EF4-FFF2-40B4-BE49-F238E27FC236}">
                  <a16:creationId xmlns:a16="http://schemas.microsoft.com/office/drawing/2014/main" id="{DBD525D0-A3FD-4469-9318-9FBE52BB168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id="{CC77D87E-E34F-4DC5-BC39-F31D9101903D}"/>
              </a:ext>
            </a:extLst>
          </p:cNvPr>
          <p:cNvSpPr txBox="1"/>
          <p:nvPr/>
        </p:nvSpPr>
        <p:spPr>
          <a:xfrm>
            <a:off x="1029129" y="3242795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7717" y="324761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962446-A4D0-4504-9C19-E9AB677EB095}"/>
              </a:ext>
            </a:extLst>
          </p:cNvPr>
          <p:cNvCxnSpPr>
            <a:cxnSpLocks/>
          </p:cNvCxnSpPr>
          <p:nvPr/>
        </p:nvCxnSpPr>
        <p:spPr>
          <a:xfrm>
            <a:off x="2938392" y="2216523"/>
            <a:ext cx="332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1DA34779-3040-490A-A679-131BEEC76460}"/>
              </a:ext>
            </a:extLst>
          </p:cNvPr>
          <p:cNvCxnSpPr/>
          <p:nvPr/>
        </p:nvCxnSpPr>
        <p:spPr>
          <a:xfrm>
            <a:off x="4944156" y="2223025"/>
            <a:ext cx="51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7">
            <a:extLst>
              <a:ext uri="{FF2B5EF4-FFF2-40B4-BE49-F238E27FC236}">
                <a16:creationId xmlns:a16="http://schemas.microsoft.com/office/drawing/2014/main" id="{C4119CD2-5A13-466B-B549-AF82DF870E4E}"/>
              </a:ext>
            </a:extLst>
          </p:cNvPr>
          <p:cNvSpPr txBox="1"/>
          <p:nvPr/>
        </p:nvSpPr>
        <p:spPr>
          <a:xfrm>
            <a:off x="4747472" y="13516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84519EE1-67E3-473C-A23B-9E09B6786C18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5643303" y="16286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027F805-F6D9-4EEA-9CF3-E5B422FE4530}"/>
              </a:ext>
            </a:extLst>
          </p:cNvPr>
          <p:cNvCxnSpPr>
            <a:cxnSpLocks/>
          </p:cNvCxnSpPr>
          <p:nvPr/>
        </p:nvCxnSpPr>
        <p:spPr>
          <a:xfrm>
            <a:off x="8256484" y="2192617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7">
            <a:extLst>
              <a:ext uri="{FF2B5EF4-FFF2-40B4-BE49-F238E27FC236}">
                <a16:creationId xmlns:a16="http://schemas.microsoft.com/office/drawing/2014/main" id="{7C31885F-82E0-4D93-B83C-4F1CBFE8D30C}"/>
              </a:ext>
            </a:extLst>
          </p:cNvPr>
          <p:cNvSpPr txBox="1"/>
          <p:nvPr/>
        </p:nvSpPr>
        <p:spPr>
          <a:xfrm>
            <a:off x="3344724" y="1780517"/>
            <a:ext cx="1562996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 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 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(0,-1, 2)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RV_db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(-2,-1, 2)</a:t>
            </a:r>
          </a:p>
        </p:txBody>
      </p:sp>
      <p:sp>
        <p:nvSpPr>
          <p:cNvPr id="138" name="文本框 17">
            <a:extLst>
              <a:ext uri="{FF2B5EF4-FFF2-40B4-BE49-F238E27FC236}">
                <a16:creationId xmlns:a16="http://schemas.microsoft.com/office/drawing/2014/main" id="{A4837183-A32C-4420-8655-BF891CDE7363}"/>
              </a:ext>
            </a:extLst>
          </p:cNvPr>
          <p:cNvSpPr txBox="1"/>
          <p:nvPr/>
        </p:nvSpPr>
        <p:spPr>
          <a:xfrm>
            <a:off x="6369769" y="1985691"/>
            <a:ext cx="177599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New_RV_ca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(1,2,0)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New_RV_cb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(-1,2,0)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16FE9F-76DF-F952-691E-927F8C81940B}"/>
              </a:ext>
            </a:extLst>
          </p:cNvPr>
          <p:cNvGrpSpPr/>
          <p:nvPr/>
        </p:nvGrpSpPr>
        <p:grpSpPr>
          <a:xfrm>
            <a:off x="8760141" y="1351659"/>
            <a:ext cx="2060575" cy="2154913"/>
            <a:chOff x="7452979" y="1145142"/>
            <a:chExt cx="2060575" cy="2154913"/>
          </a:xfrm>
        </p:grpSpPr>
        <p:sp>
          <p:nvSpPr>
            <p:cNvPr id="76" name="文本框 17">
              <a:extLst>
                <a:ext uri="{FF2B5EF4-FFF2-40B4-BE49-F238E27FC236}">
                  <a16:creationId xmlns:a16="http://schemas.microsoft.com/office/drawing/2014/main" id="{C430DA1B-4AD9-491B-BD23-4E1E155077DD}"/>
                </a:ext>
              </a:extLst>
            </p:cNvPr>
            <p:cNvSpPr txBox="1"/>
            <p:nvPr/>
          </p:nvSpPr>
          <p:spPr>
            <a:xfrm>
              <a:off x="7478961" y="2838390"/>
              <a:ext cx="2034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Output: Bounding Boxes for the new position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860BAD5-8F54-479D-9FA9-9E0B61EA0CFB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14756"/>
              <a:chOff x="5263468" y="1717198"/>
              <a:chExt cx="1791662" cy="1714756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53281A6D-8ACA-4716-89A6-F84B50C90CD1}"/>
                  </a:ext>
                </a:extLst>
              </p:cNvPr>
              <p:cNvGrpSpPr/>
              <p:nvPr/>
            </p:nvGrpSpPr>
            <p:grpSpPr>
              <a:xfrm>
                <a:off x="5263468" y="1717198"/>
                <a:ext cx="1791662" cy="1714756"/>
                <a:chOff x="8255789" y="1497717"/>
                <a:chExt cx="1791662" cy="1714756"/>
              </a:xfrm>
            </p:grpSpPr>
            <p:grpSp>
              <p:nvGrpSpPr>
                <p:cNvPr id="110" name="组合 12">
                  <a:extLst>
                    <a:ext uri="{FF2B5EF4-FFF2-40B4-BE49-F238E27FC236}">
                      <a16:creationId xmlns:a16="http://schemas.microsoft.com/office/drawing/2014/main" id="{FB0706DF-DFF0-406B-A3AF-481A56AE205D}"/>
                    </a:ext>
                  </a:extLst>
                </p:cNvPr>
                <p:cNvGrpSpPr/>
                <p:nvPr/>
              </p:nvGrpSpPr>
              <p:grpSpPr>
                <a:xfrm>
                  <a:off x="8255789" y="1497717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112" name="矩形 13">
                    <a:extLst>
                      <a:ext uri="{FF2B5EF4-FFF2-40B4-BE49-F238E27FC236}">
                        <a16:creationId xmlns:a16="http://schemas.microsoft.com/office/drawing/2014/main" id="{A7AD9A25-18DD-40D5-9D91-102A60DB42B2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3" name="矩形 14">
                    <a:extLst>
                      <a:ext uri="{FF2B5EF4-FFF2-40B4-BE49-F238E27FC236}">
                        <a16:creationId xmlns:a16="http://schemas.microsoft.com/office/drawing/2014/main" id="{F686DF5E-D4A2-46D6-921B-AC58EB0A9517}"/>
                      </a:ext>
                    </a:extLst>
                  </p:cNvPr>
                  <p:cNvSpPr/>
                  <p:nvPr/>
                </p:nvSpPr>
                <p:spPr>
                  <a:xfrm>
                    <a:off x="1479853" y="2994565"/>
                    <a:ext cx="289021" cy="312841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14" name="矩形 14">
                    <a:extLst>
                      <a:ext uri="{FF2B5EF4-FFF2-40B4-BE49-F238E27FC236}">
                        <a16:creationId xmlns:a16="http://schemas.microsoft.com/office/drawing/2014/main" id="{25264CB1-6039-49F1-B3F7-DE650DCD2FFE}"/>
                      </a:ext>
                    </a:extLst>
                  </p:cNvPr>
                  <p:cNvSpPr/>
                  <p:nvPr/>
                </p:nvSpPr>
                <p:spPr>
                  <a:xfrm>
                    <a:off x="730176" y="3045590"/>
                    <a:ext cx="289021" cy="31284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111" name="椭圆 16">
                  <a:extLst>
                    <a:ext uri="{FF2B5EF4-FFF2-40B4-BE49-F238E27FC236}">
                      <a16:creationId xmlns:a16="http://schemas.microsoft.com/office/drawing/2014/main" id="{AFD42FBF-950F-453A-AE25-F7CB0DB30805}"/>
                    </a:ext>
                  </a:extLst>
                </p:cNvPr>
                <p:cNvSpPr/>
                <p:nvPr/>
              </p:nvSpPr>
              <p:spPr>
                <a:xfrm>
                  <a:off x="9039591" y="2842799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  <p:sp>
            <p:nvSpPr>
              <p:cNvPr id="115" name="矩形 14">
                <a:extLst>
                  <a:ext uri="{FF2B5EF4-FFF2-40B4-BE49-F238E27FC236}">
                    <a16:creationId xmlns:a16="http://schemas.microsoft.com/office/drawing/2014/main" id="{03F9FCEC-60D4-4245-990E-ED1C9A2D38EA}"/>
                  </a:ext>
                </a:extLst>
              </p:cNvPr>
              <p:cNvSpPr/>
              <p:nvPr/>
            </p:nvSpPr>
            <p:spPr>
              <a:xfrm>
                <a:off x="5567940" y="1933026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6" name="矩形 14">
                <a:extLst>
                  <a:ext uri="{FF2B5EF4-FFF2-40B4-BE49-F238E27FC236}">
                    <a16:creationId xmlns:a16="http://schemas.microsoft.com/office/drawing/2014/main" id="{61B4E847-9020-4CCF-892B-353E92FC4116}"/>
                  </a:ext>
                </a:extLst>
              </p:cNvPr>
              <p:cNvSpPr/>
              <p:nvPr/>
            </p:nvSpPr>
            <p:spPr>
              <a:xfrm>
                <a:off x="6516382" y="1945645"/>
                <a:ext cx="374103" cy="3923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146" name="椭圆 16">
              <a:extLst>
                <a:ext uri="{FF2B5EF4-FFF2-40B4-BE49-F238E27FC236}">
                  <a16:creationId xmlns:a16="http://schemas.microsoft.com/office/drawing/2014/main" id="{0A0B75DA-DE85-4DF1-8637-89E8190E50E5}"/>
                </a:ext>
              </a:extLst>
            </p:cNvPr>
            <p:cNvSpPr/>
            <p:nvPr/>
          </p:nvSpPr>
          <p:spPr>
            <a:xfrm>
              <a:off x="8790387" y="126872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ECC1D92-333C-1CB4-E9F7-75F52056579A}"/>
              </a:ext>
            </a:extLst>
          </p:cNvPr>
          <p:cNvSpPr/>
          <p:nvPr/>
        </p:nvSpPr>
        <p:spPr>
          <a:xfrm>
            <a:off x="5515371" y="2065608"/>
            <a:ext cx="345443" cy="3298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02FAC6CD-26C4-1D09-FDF6-1159B3BEDBB7}"/>
              </a:ext>
            </a:extLst>
          </p:cNvPr>
          <p:cNvSpPr/>
          <p:nvPr/>
        </p:nvSpPr>
        <p:spPr>
          <a:xfrm>
            <a:off x="1789418" y="2725125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133">
            <a:extLst>
              <a:ext uri="{FF2B5EF4-FFF2-40B4-BE49-F238E27FC236}">
                <a16:creationId xmlns:a16="http://schemas.microsoft.com/office/drawing/2014/main" id="{4F0E13A2-29EC-0AD6-56C9-69DAF0ADAC57}"/>
              </a:ext>
            </a:extLst>
          </p:cNvPr>
          <p:cNvCxnSpPr>
            <a:cxnSpLocks/>
          </p:cNvCxnSpPr>
          <p:nvPr/>
        </p:nvCxnSpPr>
        <p:spPr>
          <a:xfrm>
            <a:off x="5982850" y="2225212"/>
            <a:ext cx="33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7CCE5B-BBF1-6106-2128-84D7E402AFD5}"/>
              </a:ext>
            </a:extLst>
          </p:cNvPr>
          <p:cNvGrpSpPr/>
          <p:nvPr/>
        </p:nvGrpSpPr>
        <p:grpSpPr>
          <a:xfrm>
            <a:off x="8780899" y="4093984"/>
            <a:ext cx="1791662" cy="1731614"/>
            <a:chOff x="7452979" y="1145142"/>
            <a:chExt cx="1791662" cy="1731614"/>
          </a:xfrm>
        </p:grpSpPr>
        <p:grpSp>
          <p:nvGrpSpPr>
            <p:cNvPr id="31" name="组合 108">
              <a:extLst>
                <a:ext uri="{FF2B5EF4-FFF2-40B4-BE49-F238E27FC236}">
                  <a16:creationId xmlns:a16="http://schemas.microsoft.com/office/drawing/2014/main" id="{26F965C4-5370-0766-C0B6-DC6631D99B30}"/>
                </a:ext>
              </a:extLst>
            </p:cNvPr>
            <p:cNvGrpSpPr/>
            <p:nvPr/>
          </p:nvGrpSpPr>
          <p:grpSpPr>
            <a:xfrm>
              <a:off x="7452979" y="1145142"/>
              <a:ext cx="1791662" cy="1731614"/>
              <a:chOff x="8255789" y="1497717"/>
              <a:chExt cx="1791662" cy="1731614"/>
            </a:xfrm>
          </p:grpSpPr>
          <p:grpSp>
            <p:nvGrpSpPr>
              <p:cNvPr id="34" name="组合 12">
                <a:extLst>
                  <a:ext uri="{FF2B5EF4-FFF2-40B4-BE49-F238E27FC236}">
                    <a16:creationId xmlns:a16="http://schemas.microsoft.com/office/drawing/2014/main" id="{BFBEC85A-692F-44D6-73C6-05BF0B9E112D}"/>
                  </a:ext>
                </a:extLst>
              </p:cNvPr>
              <p:cNvGrpSpPr/>
              <p:nvPr/>
            </p:nvGrpSpPr>
            <p:grpSpPr>
              <a:xfrm>
                <a:off x="8255789" y="1497717"/>
                <a:ext cx="1791662" cy="1731614"/>
                <a:chOff x="494949" y="2488069"/>
                <a:chExt cx="1384185" cy="1380849"/>
              </a:xfrm>
            </p:grpSpPr>
            <p:sp>
              <p:nvSpPr>
                <p:cNvPr id="36" name="矩形 13">
                  <a:extLst>
                    <a:ext uri="{FF2B5EF4-FFF2-40B4-BE49-F238E27FC236}">
                      <a16:creationId xmlns:a16="http://schemas.microsoft.com/office/drawing/2014/main" id="{3F88D630-E73F-0443-F5BB-B388371C54EE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矩形 14">
                  <a:extLst>
                    <a:ext uri="{FF2B5EF4-FFF2-40B4-BE49-F238E27FC236}">
                      <a16:creationId xmlns:a16="http://schemas.microsoft.com/office/drawing/2014/main" id="{FAA840E2-D44D-8E0A-E04D-1FD633985851}"/>
                    </a:ext>
                  </a:extLst>
                </p:cNvPr>
                <p:cNvSpPr/>
                <p:nvPr/>
              </p:nvSpPr>
              <p:spPr>
                <a:xfrm>
                  <a:off x="842067" y="3542634"/>
                  <a:ext cx="289021" cy="3128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38" name="矩形 14">
                  <a:extLst>
                    <a:ext uri="{FF2B5EF4-FFF2-40B4-BE49-F238E27FC236}">
                      <a16:creationId xmlns:a16="http://schemas.microsoft.com/office/drawing/2014/main" id="{0938E7DA-B75F-6281-6FBB-DEC2B1B31CAB}"/>
                    </a:ext>
                  </a:extLst>
                </p:cNvPr>
                <p:cNvSpPr/>
                <p:nvPr/>
              </p:nvSpPr>
              <p:spPr>
                <a:xfrm>
                  <a:off x="512284" y="3556077"/>
                  <a:ext cx="289021" cy="31284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35" name="椭圆 16">
                <a:extLst>
                  <a:ext uri="{FF2B5EF4-FFF2-40B4-BE49-F238E27FC236}">
                    <a16:creationId xmlns:a16="http://schemas.microsoft.com/office/drawing/2014/main" id="{FF995A10-3948-3645-3F19-F63961791DEA}"/>
                  </a:ext>
                </a:extLst>
              </p:cNvPr>
              <p:cNvSpPr/>
              <p:nvPr/>
            </p:nvSpPr>
            <p:spPr>
              <a:xfrm>
                <a:off x="8348970" y="2585519"/>
                <a:ext cx="207194" cy="2097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9" name="椭圆 16">
              <a:extLst>
                <a:ext uri="{FF2B5EF4-FFF2-40B4-BE49-F238E27FC236}">
                  <a16:creationId xmlns:a16="http://schemas.microsoft.com/office/drawing/2014/main" id="{9B0EA4E8-7886-12C8-6BDD-150134BEC72A}"/>
                </a:ext>
              </a:extLst>
            </p:cNvPr>
            <p:cNvSpPr/>
            <p:nvPr/>
          </p:nvSpPr>
          <p:spPr>
            <a:xfrm>
              <a:off x="7994169" y="2215891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48" name="组合 4">
            <a:extLst>
              <a:ext uri="{FF2B5EF4-FFF2-40B4-BE49-F238E27FC236}">
                <a16:creationId xmlns:a16="http://schemas.microsoft.com/office/drawing/2014/main" id="{70C91A48-5DB6-E093-5CEA-C86FC1C6DBA3}"/>
              </a:ext>
            </a:extLst>
          </p:cNvPr>
          <p:cNvGrpSpPr/>
          <p:nvPr/>
        </p:nvGrpSpPr>
        <p:grpSpPr>
          <a:xfrm>
            <a:off x="989301" y="4198755"/>
            <a:ext cx="1791662" cy="1714756"/>
            <a:chOff x="8255789" y="1497717"/>
            <a:chExt cx="1791662" cy="1714756"/>
          </a:xfrm>
        </p:grpSpPr>
        <p:grpSp>
          <p:nvGrpSpPr>
            <p:cNvPr id="49" name="组合 12">
              <a:extLst>
                <a:ext uri="{FF2B5EF4-FFF2-40B4-BE49-F238E27FC236}">
                  <a16:creationId xmlns:a16="http://schemas.microsoft.com/office/drawing/2014/main" id="{CCAECE05-32BC-189F-6481-637C82CCA773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54" name="矩形 13">
                <a:extLst>
                  <a:ext uri="{FF2B5EF4-FFF2-40B4-BE49-F238E27FC236}">
                    <a16:creationId xmlns:a16="http://schemas.microsoft.com/office/drawing/2014/main" id="{B5A48073-2AF0-4278-21F7-FB8EED97FE57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矩形 14">
                <a:extLst>
                  <a:ext uri="{FF2B5EF4-FFF2-40B4-BE49-F238E27FC236}">
                    <a16:creationId xmlns:a16="http://schemas.microsoft.com/office/drawing/2014/main" id="{F135273A-7592-0CBD-85E6-29E910727D32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66" name="矩形 14">
                <a:extLst>
                  <a:ext uri="{FF2B5EF4-FFF2-40B4-BE49-F238E27FC236}">
                    <a16:creationId xmlns:a16="http://schemas.microsoft.com/office/drawing/2014/main" id="{075B7023-85FE-76E5-7A43-DEAD5F016DFE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50" name="椭圆 16">
              <a:extLst>
                <a:ext uri="{FF2B5EF4-FFF2-40B4-BE49-F238E27FC236}">
                  <a16:creationId xmlns:a16="http://schemas.microsoft.com/office/drawing/2014/main" id="{AEAABBC8-A641-7949-2681-B57CF8688100}"/>
                </a:ext>
              </a:extLst>
            </p:cNvPr>
            <p:cNvSpPr/>
            <p:nvPr/>
          </p:nvSpPr>
          <p:spPr>
            <a:xfrm>
              <a:off x="9039591" y="284279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1" name="椭圆 16">
              <a:extLst>
                <a:ext uri="{FF2B5EF4-FFF2-40B4-BE49-F238E27FC236}">
                  <a16:creationId xmlns:a16="http://schemas.microsoft.com/office/drawing/2014/main" id="{2DE39693-50D0-9B84-1148-44D48559A997}"/>
                </a:ext>
              </a:extLst>
            </p:cNvPr>
            <p:cNvSpPr/>
            <p:nvPr/>
          </p:nvSpPr>
          <p:spPr>
            <a:xfrm>
              <a:off x="9614083" y="1662429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67" name="文本框 17">
            <a:extLst>
              <a:ext uri="{FF2B5EF4-FFF2-40B4-BE49-F238E27FC236}">
                <a16:creationId xmlns:a16="http://schemas.microsoft.com/office/drawing/2014/main" id="{8FC32D54-BC83-F387-34BE-67400A96A224}"/>
              </a:ext>
            </a:extLst>
          </p:cNvPr>
          <p:cNvSpPr txBox="1"/>
          <p:nvPr/>
        </p:nvSpPr>
        <p:spPr>
          <a:xfrm>
            <a:off x="937791" y="5969220"/>
            <a:ext cx="203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Objects with wrong spatial relations</a:t>
            </a:r>
          </a:p>
        </p:txBody>
      </p:sp>
      <p:cxnSp>
        <p:nvCxnSpPr>
          <p:cNvPr id="68" name="直接箭头连接符 16">
            <a:extLst>
              <a:ext uri="{FF2B5EF4-FFF2-40B4-BE49-F238E27FC236}">
                <a16:creationId xmlns:a16="http://schemas.microsoft.com/office/drawing/2014/main" id="{6F69B503-E0AE-84E1-E625-7B3412F735B0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2938392" y="4914745"/>
            <a:ext cx="2144777" cy="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17">
            <a:extLst>
              <a:ext uri="{FF2B5EF4-FFF2-40B4-BE49-F238E27FC236}">
                <a16:creationId xmlns:a16="http://schemas.microsoft.com/office/drawing/2014/main" id="{797024D0-9274-D4E9-CBE9-AB44D59EDC27}"/>
              </a:ext>
            </a:extLst>
          </p:cNvPr>
          <p:cNvSpPr txBox="1"/>
          <p:nvPr/>
        </p:nvSpPr>
        <p:spPr>
          <a:xfrm>
            <a:off x="4619540" y="4123159"/>
            <a:ext cx="179166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RV=(0, -1 , 2)</a:t>
            </a:r>
          </a:p>
        </p:txBody>
      </p:sp>
      <p:cxnSp>
        <p:nvCxnSpPr>
          <p:cNvPr id="85" name="直接箭头连接符 132">
            <a:extLst>
              <a:ext uri="{FF2B5EF4-FFF2-40B4-BE49-F238E27FC236}">
                <a16:creationId xmlns:a16="http://schemas.microsoft.com/office/drawing/2014/main" id="{36A573EB-D831-03A1-891D-7C6827B731BC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515371" y="4400158"/>
            <a:ext cx="0" cy="29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133">
            <a:extLst>
              <a:ext uri="{FF2B5EF4-FFF2-40B4-BE49-F238E27FC236}">
                <a16:creationId xmlns:a16="http://schemas.microsoft.com/office/drawing/2014/main" id="{CA2E5261-C3CE-91F1-3C30-87F08CAD66A9}"/>
              </a:ext>
            </a:extLst>
          </p:cNvPr>
          <p:cNvCxnSpPr>
            <a:cxnSpLocks/>
          </p:cNvCxnSpPr>
          <p:nvPr/>
        </p:nvCxnSpPr>
        <p:spPr>
          <a:xfrm>
            <a:off x="6078718" y="4897898"/>
            <a:ext cx="258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7">
            <a:extLst>
              <a:ext uri="{FF2B5EF4-FFF2-40B4-BE49-F238E27FC236}">
                <a16:creationId xmlns:a16="http://schemas.microsoft.com/office/drawing/2014/main" id="{7896E523-5472-A200-2260-D2492EBA66B7}"/>
              </a:ext>
            </a:extLst>
          </p:cNvPr>
          <p:cNvSpPr txBox="1"/>
          <p:nvPr/>
        </p:nvSpPr>
        <p:spPr>
          <a:xfrm>
            <a:off x="5083169" y="4776961"/>
            <a:ext cx="96332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1857357A-94FA-B4D8-88A6-A2E6D1DF34F0}"/>
              </a:ext>
            </a:extLst>
          </p:cNvPr>
          <p:cNvSpPr txBox="1"/>
          <p:nvPr/>
        </p:nvSpPr>
        <p:spPr>
          <a:xfrm>
            <a:off x="8664012" y="5935061"/>
            <a:ext cx="203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New Layout</a:t>
            </a:r>
          </a:p>
        </p:txBody>
      </p:sp>
      <p:sp>
        <p:nvSpPr>
          <p:cNvPr id="103" name="矩形 14">
            <a:extLst>
              <a:ext uri="{FF2B5EF4-FFF2-40B4-BE49-F238E27FC236}">
                <a16:creationId xmlns:a16="http://schemas.microsoft.com/office/drawing/2014/main" id="{E0955112-CD5A-1F37-E16E-CF6E3C2377C0}"/>
              </a:ext>
            </a:extLst>
          </p:cNvPr>
          <p:cNvSpPr/>
          <p:nvPr/>
        </p:nvSpPr>
        <p:spPr>
          <a:xfrm>
            <a:off x="1698080" y="5451550"/>
            <a:ext cx="374103" cy="39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0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334365" y="1704409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334365" y="3955293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527415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628674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694917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531789" y="3605944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891495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762866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902646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文本框 17">
            <a:extLst>
              <a:ext uri="{FF2B5EF4-FFF2-40B4-BE49-F238E27FC236}">
                <a16:creationId xmlns:a16="http://schemas.microsoft.com/office/drawing/2014/main" id="{4A4A2E79-82F0-4A61-97D2-7B12552F45C5}"/>
              </a:ext>
            </a:extLst>
          </p:cNvPr>
          <p:cNvSpPr txBox="1"/>
          <p:nvPr/>
        </p:nvSpPr>
        <p:spPr>
          <a:xfrm>
            <a:off x="12405082" y="3180114"/>
            <a:ext cx="274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Thus chain, bit, reasoning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172997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140227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416322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260968C-A895-40C2-BA5B-2399B38793EE}"/>
              </a:ext>
            </a:extLst>
          </p:cNvPr>
          <p:cNvGrpSpPr/>
          <p:nvPr/>
        </p:nvGrpSpPr>
        <p:grpSpPr>
          <a:xfrm>
            <a:off x="6096000" y="1704409"/>
            <a:ext cx="1114260" cy="1136863"/>
            <a:chOff x="517985" y="3548602"/>
            <a:chExt cx="1791662" cy="1714756"/>
          </a:xfrm>
        </p:grpSpPr>
        <p:grpSp>
          <p:nvGrpSpPr>
            <p:cNvPr id="93" name="组合 12">
              <a:extLst>
                <a:ext uri="{FF2B5EF4-FFF2-40B4-BE49-F238E27FC236}">
                  <a16:creationId xmlns:a16="http://schemas.microsoft.com/office/drawing/2014/main" id="{A1046BC5-249E-4E57-91B1-64055BCF0B62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96" name="矩形 13">
                <a:extLst>
                  <a:ext uri="{FF2B5EF4-FFF2-40B4-BE49-F238E27FC236}">
                    <a16:creationId xmlns:a16="http://schemas.microsoft.com/office/drawing/2014/main" id="{70345859-CB51-403D-B98C-DD8DFC800466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14">
                <a:extLst>
                  <a:ext uri="{FF2B5EF4-FFF2-40B4-BE49-F238E27FC236}">
                    <a16:creationId xmlns:a16="http://schemas.microsoft.com/office/drawing/2014/main" id="{D937F37D-5E03-4505-90EE-3F13EFE3B366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椭圆 16">
                <a:extLst>
                  <a:ext uri="{FF2B5EF4-FFF2-40B4-BE49-F238E27FC236}">
                    <a16:creationId xmlns:a16="http://schemas.microsoft.com/office/drawing/2014/main" id="{27076661-C22A-4142-A055-E2C1893A0BCA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椭圆 16">
              <a:extLst>
                <a:ext uri="{FF2B5EF4-FFF2-40B4-BE49-F238E27FC236}">
                  <a16:creationId xmlns:a16="http://schemas.microsoft.com/office/drawing/2014/main" id="{AB262CFF-E996-4648-8FDE-331C785F5589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B01F7D8-BE78-4180-9028-141D1AA87E44}"/>
              </a:ext>
            </a:extLst>
          </p:cNvPr>
          <p:cNvGrpSpPr/>
          <p:nvPr/>
        </p:nvGrpSpPr>
        <p:grpSpPr>
          <a:xfrm>
            <a:off x="6096000" y="3955293"/>
            <a:ext cx="1114260" cy="1136863"/>
            <a:chOff x="3215833" y="1458514"/>
            <a:chExt cx="1791662" cy="1714756"/>
          </a:xfrm>
        </p:grpSpPr>
        <p:grpSp>
          <p:nvGrpSpPr>
            <p:cNvPr id="100" name="组合 12">
              <a:extLst>
                <a:ext uri="{FF2B5EF4-FFF2-40B4-BE49-F238E27FC236}">
                  <a16:creationId xmlns:a16="http://schemas.microsoft.com/office/drawing/2014/main" id="{A338CADE-1F6B-4E5A-81B7-44767EAF6489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102" name="矩形 13">
                <a:extLst>
                  <a:ext uri="{FF2B5EF4-FFF2-40B4-BE49-F238E27FC236}">
                    <a16:creationId xmlns:a16="http://schemas.microsoft.com/office/drawing/2014/main" id="{5B2135A6-25D2-4F94-8B6B-72CE0CF80A62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矩形 14">
                <a:extLst>
                  <a:ext uri="{FF2B5EF4-FFF2-40B4-BE49-F238E27FC236}">
                    <a16:creationId xmlns:a16="http://schemas.microsoft.com/office/drawing/2014/main" id="{DB6F0C7F-BD48-4968-978B-98E84C8A1D67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矩形 14">
                <a:extLst>
                  <a:ext uri="{FF2B5EF4-FFF2-40B4-BE49-F238E27FC236}">
                    <a16:creationId xmlns:a16="http://schemas.microsoft.com/office/drawing/2014/main" id="{8EE60438-2BA9-4D1C-920B-F820C7D04595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椭圆 16">
              <a:extLst>
                <a:ext uri="{FF2B5EF4-FFF2-40B4-BE49-F238E27FC236}">
                  <a16:creationId xmlns:a16="http://schemas.microsoft.com/office/drawing/2014/main" id="{CF04A7AC-D4CC-4C36-8362-B25BAAA16E27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文本框 17">
            <a:extLst>
              <a:ext uri="{FF2B5EF4-FFF2-40B4-BE49-F238E27FC236}">
                <a16:creationId xmlns:a16="http://schemas.microsoft.com/office/drawing/2014/main" id="{97125BC2-6275-4CEE-A23D-102FF172DE29}"/>
              </a:ext>
            </a:extLst>
          </p:cNvPr>
          <p:cNvSpPr txBox="1"/>
          <p:nvPr/>
        </p:nvSpPr>
        <p:spPr>
          <a:xfrm>
            <a:off x="7289050" y="423470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19" name="文本框 17">
            <a:extLst>
              <a:ext uri="{FF2B5EF4-FFF2-40B4-BE49-F238E27FC236}">
                <a16:creationId xmlns:a16="http://schemas.microsoft.com/office/drawing/2014/main" id="{8F6D7B06-AEFA-4D32-B3D1-8D914A4C92EF}"/>
              </a:ext>
            </a:extLst>
          </p:cNvPr>
          <p:cNvSpPr txBox="1"/>
          <p:nvPr/>
        </p:nvSpPr>
        <p:spPr>
          <a:xfrm>
            <a:off x="9390309" y="1296708"/>
            <a:ext cx="14207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2)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7">
            <a:extLst>
              <a:ext uri="{FF2B5EF4-FFF2-40B4-BE49-F238E27FC236}">
                <a16:creationId xmlns:a16="http://schemas.microsoft.com/office/drawing/2014/main" id="{4E164A0C-554E-45C7-A0A6-EEF4B0D2EF7A}"/>
              </a:ext>
            </a:extLst>
          </p:cNvPr>
          <p:cNvSpPr txBox="1"/>
          <p:nvPr/>
        </p:nvSpPr>
        <p:spPr>
          <a:xfrm>
            <a:off x="7456552" y="2063628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131" name="文本框 17">
            <a:extLst>
              <a:ext uri="{FF2B5EF4-FFF2-40B4-BE49-F238E27FC236}">
                <a16:creationId xmlns:a16="http://schemas.microsoft.com/office/drawing/2014/main" id="{98E88EB6-C62E-48D2-9409-D92C9338B7AC}"/>
              </a:ext>
            </a:extLst>
          </p:cNvPr>
          <p:cNvSpPr txBox="1"/>
          <p:nvPr/>
        </p:nvSpPr>
        <p:spPr>
          <a:xfrm>
            <a:off x="9344014" y="3757846"/>
            <a:ext cx="162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-1,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7">
            <a:extLst>
              <a:ext uri="{FF2B5EF4-FFF2-40B4-BE49-F238E27FC236}">
                <a16:creationId xmlns:a16="http://schemas.microsoft.com/office/drawing/2014/main" id="{F43B9CB5-3FBC-46E3-AB11-A50ED0CFE67A}"/>
              </a:ext>
            </a:extLst>
          </p:cNvPr>
          <p:cNvSpPr txBox="1"/>
          <p:nvPr/>
        </p:nvSpPr>
        <p:spPr>
          <a:xfrm>
            <a:off x="6653130" y="4101051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3" name="文本框 17">
            <a:extLst>
              <a:ext uri="{FF2B5EF4-FFF2-40B4-BE49-F238E27FC236}">
                <a16:creationId xmlns:a16="http://schemas.microsoft.com/office/drawing/2014/main" id="{65B52FB7-0DA2-408C-B120-6FFAF8159569}"/>
              </a:ext>
            </a:extLst>
          </p:cNvPr>
          <p:cNvSpPr txBox="1"/>
          <p:nvPr/>
        </p:nvSpPr>
        <p:spPr>
          <a:xfrm>
            <a:off x="6524501" y="441246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4" name="文本框 17">
            <a:extLst>
              <a:ext uri="{FF2B5EF4-FFF2-40B4-BE49-F238E27FC236}">
                <a16:creationId xmlns:a16="http://schemas.microsoft.com/office/drawing/2014/main" id="{1C908539-C158-4CB1-9090-041D3C22DB6F}"/>
              </a:ext>
            </a:extLst>
          </p:cNvPr>
          <p:cNvSpPr txBox="1"/>
          <p:nvPr/>
        </p:nvSpPr>
        <p:spPr>
          <a:xfrm>
            <a:off x="6664281" y="472734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0" name="文本框 17">
            <a:extLst>
              <a:ext uri="{FF2B5EF4-FFF2-40B4-BE49-F238E27FC236}">
                <a16:creationId xmlns:a16="http://schemas.microsoft.com/office/drawing/2014/main" id="{C6DBA633-CB47-434B-9C21-8288E9037A65}"/>
              </a:ext>
            </a:extLst>
          </p:cNvPr>
          <p:cNvSpPr txBox="1"/>
          <p:nvPr/>
        </p:nvSpPr>
        <p:spPr>
          <a:xfrm>
            <a:off x="6934632" y="193846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1" name="文本框 17">
            <a:extLst>
              <a:ext uri="{FF2B5EF4-FFF2-40B4-BE49-F238E27FC236}">
                <a16:creationId xmlns:a16="http://schemas.microsoft.com/office/drawing/2014/main" id="{2FA46F6F-74E1-47A2-A0E5-F952D7AF5A36}"/>
              </a:ext>
            </a:extLst>
          </p:cNvPr>
          <p:cNvSpPr txBox="1"/>
          <p:nvPr/>
        </p:nvSpPr>
        <p:spPr>
          <a:xfrm>
            <a:off x="6901862" y="2610645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2" name="文本框 17">
            <a:extLst>
              <a:ext uri="{FF2B5EF4-FFF2-40B4-BE49-F238E27FC236}">
                <a16:creationId xmlns:a16="http://schemas.microsoft.com/office/drawing/2014/main" id="{D024E3DC-3AD4-4101-9804-360D24DFA983}"/>
              </a:ext>
            </a:extLst>
          </p:cNvPr>
          <p:cNvSpPr txBox="1"/>
          <p:nvPr/>
        </p:nvSpPr>
        <p:spPr>
          <a:xfrm>
            <a:off x="6177957" y="2552720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5" y="854880"/>
            <a:ext cx="600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B80529-886D-7E1C-132F-BA2253B7144D}"/>
              </a:ext>
            </a:extLst>
          </p:cNvPr>
          <p:cNvGrpSpPr/>
          <p:nvPr/>
        </p:nvGrpSpPr>
        <p:grpSpPr>
          <a:xfrm>
            <a:off x="12405082" y="4158648"/>
            <a:ext cx="6568386" cy="1867016"/>
            <a:chOff x="148672" y="4615171"/>
            <a:chExt cx="6568386" cy="1867016"/>
          </a:xfrm>
        </p:grpSpPr>
        <p:grpSp>
          <p:nvGrpSpPr>
            <p:cNvPr id="4" name="组合 29">
              <a:extLst>
                <a:ext uri="{FF2B5EF4-FFF2-40B4-BE49-F238E27FC236}">
                  <a16:creationId xmlns:a16="http://schemas.microsoft.com/office/drawing/2014/main" id="{3EB6EA8B-107A-F6A8-33A7-332B93BD4C4B}"/>
                </a:ext>
              </a:extLst>
            </p:cNvPr>
            <p:cNvGrpSpPr/>
            <p:nvPr/>
          </p:nvGrpSpPr>
          <p:grpSpPr>
            <a:xfrm>
              <a:off x="148672" y="4615171"/>
              <a:ext cx="6435843" cy="1867016"/>
              <a:chOff x="126624" y="4537127"/>
              <a:chExt cx="6435843" cy="1867016"/>
            </a:xfrm>
          </p:grpSpPr>
          <p:sp>
            <p:nvSpPr>
              <p:cNvPr id="10" name="文本框 17">
                <a:extLst>
                  <a:ext uri="{FF2B5EF4-FFF2-40B4-BE49-F238E27FC236}">
                    <a16:creationId xmlns:a16="http://schemas.microsoft.com/office/drawing/2014/main" id="{54050647-FD34-4265-E180-BD89227297A0}"/>
                  </a:ext>
                </a:extLst>
              </p:cNvPr>
              <p:cNvSpPr txBox="1"/>
              <p:nvPr/>
            </p:nvSpPr>
            <p:spPr>
              <a:xfrm>
                <a:off x="2331810" y="4537127"/>
                <a:ext cx="11852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 Rules</a:t>
                </a:r>
              </a:p>
            </p:txBody>
          </p:sp>
          <p:grpSp>
            <p:nvGrpSpPr>
              <p:cNvPr id="11" name="组合 2">
                <a:extLst>
                  <a:ext uri="{FF2B5EF4-FFF2-40B4-BE49-F238E27FC236}">
                    <a16:creationId xmlns:a16="http://schemas.microsoft.com/office/drawing/2014/main" id="{449A9DDB-442E-BBDC-246E-31C3D5F50348}"/>
                  </a:ext>
                </a:extLst>
              </p:cNvPr>
              <p:cNvGrpSpPr/>
              <p:nvPr/>
            </p:nvGrpSpPr>
            <p:grpSpPr>
              <a:xfrm>
                <a:off x="126624" y="5267280"/>
                <a:ext cx="1114260" cy="1136863"/>
                <a:chOff x="536425" y="3537518"/>
                <a:chExt cx="1791662" cy="1714756"/>
              </a:xfrm>
            </p:grpSpPr>
            <p:grpSp>
              <p:nvGrpSpPr>
                <p:cNvPr id="23" name="组合 12">
                  <a:extLst>
                    <a:ext uri="{FF2B5EF4-FFF2-40B4-BE49-F238E27FC236}">
                      <a16:creationId xmlns:a16="http://schemas.microsoft.com/office/drawing/2014/main" id="{77200AFC-569B-A6A6-7E06-ACC8AF8E9103}"/>
                    </a:ext>
                  </a:extLst>
                </p:cNvPr>
                <p:cNvGrpSpPr/>
                <p:nvPr/>
              </p:nvGrpSpPr>
              <p:grpSpPr>
                <a:xfrm>
                  <a:off x="536425" y="3537518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5" name="矩形 13">
                    <a:extLst>
                      <a:ext uri="{FF2B5EF4-FFF2-40B4-BE49-F238E27FC236}">
                        <a16:creationId xmlns:a16="http://schemas.microsoft.com/office/drawing/2014/main" id="{ED01005C-CCE4-2EB1-17C0-52FD6B96D14A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矩形 14">
                    <a:extLst>
                      <a:ext uri="{FF2B5EF4-FFF2-40B4-BE49-F238E27FC236}">
                        <a16:creationId xmlns:a16="http://schemas.microsoft.com/office/drawing/2014/main" id="{05822F43-4BB7-8B9D-C4BC-C419A1F76E46}"/>
                      </a:ext>
                    </a:extLst>
                  </p:cNvPr>
                  <p:cNvSpPr/>
                  <p:nvPr/>
                </p:nvSpPr>
                <p:spPr>
                  <a:xfrm>
                    <a:off x="602960" y="3122066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椭圆 16">
                    <a:extLst>
                      <a:ext uri="{FF2B5EF4-FFF2-40B4-BE49-F238E27FC236}">
                        <a16:creationId xmlns:a16="http://schemas.microsoft.com/office/drawing/2014/main" id="{0C631B50-27E4-ECB5-C943-A8FDACC5EACD}"/>
                      </a:ext>
                    </a:extLst>
                  </p:cNvPr>
                  <p:cNvSpPr/>
                  <p:nvPr/>
                </p:nvSpPr>
                <p:spPr>
                  <a:xfrm>
                    <a:off x="1182075" y="3061799"/>
                    <a:ext cx="593033" cy="55731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4" name="椭圆 16">
                  <a:extLst>
                    <a:ext uri="{FF2B5EF4-FFF2-40B4-BE49-F238E27FC236}">
                      <a16:creationId xmlns:a16="http://schemas.microsoft.com/office/drawing/2014/main" id="{2448A1F2-F6D6-E178-C4AD-CA6D2A7CDE3C}"/>
                    </a:ext>
                  </a:extLst>
                </p:cNvPr>
                <p:cNvSpPr/>
                <p:nvPr/>
              </p:nvSpPr>
              <p:spPr>
                <a:xfrm>
                  <a:off x="1706035" y="3967832"/>
                  <a:ext cx="207194" cy="2097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组合 73">
                <a:extLst>
                  <a:ext uri="{FF2B5EF4-FFF2-40B4-BE49-F238E27FC236}">
                    <a16:creationId xmlns:a16="http://schemas.microsoft.com/office/drawing/2014/main" id="{544E6D0D-B5AB-07A2-0F88-80412FA00C90}"/>
                  </a:ext>
                </a:extLst>
              </p:cNvPr>
              <p:cNvGrpSpPr/>
              <p:nvPr/>
            </p:nvGrpSpPr>
            <p:grpSpPr>
              <a:xfrm>
                <a:off x="1486162" y="5225954"/>
                <a:ext cx="1114260" cy="1136863"/>
                <a:chOff x="3215833" y="1458514"/>
                <a:chExt cx="1791662" cy="1714756"/>
              </a:xfrm>
            </p:grpSpPr>
            <p:grpSp>
              <p:nvGrpSpPr>
                <p:cNvPr id="18" name="组合 12">
                  <a:extLst>
                    <a:ext uri="{FF2B5EF4-FFF2-40B4-BE49-F238E27FC236}">
                      <a16:creationId xmlns:a16="http://schemas.microsoft.com/office/drawing/2014/main" id="{3B023B0C-BEE2-98C6-437A-9128A717FC00}"/>
                    </a:ext>
                  </a:extLst>
                </p:cNvPr>
                <p:cNvGrpSpPr/>
                <p:nvPr/>
              </p:nvGrpSpPr>
              <p:grpSpPr>
                <a:xfrm>
                  <a:off x="3215833" y="1458514"/>
                  <a:ext cx="1791662" cy="1714756"/>
                  <a:chOff x="494949" y="2488069"/>
                  <a:chExt cx="1384185" cy="1367406"/>
                </a:xfrm>
              </p:grpSpPr>
              <p:sp>
                <p:nvSpPr>
                  <p:cNvPr id="20" name="矩形 13">
                    <a:extLst>
                      <a:ext uri="{FF2B5EF4-FFF2-40B4-BE49-F238E27FC236}">
                        <a16:creationId xmlns:a16="http://schemas.microsoft.com/office/drawing/2014/main" id="{B972097E-BEC2-1117-C8DF-A7406B6A8B24}"/>
                      </a:ext>
                    </a:extLst>
                  </p:cNvPr>
                  <p:cNvSpPr/>
                  <p:nvPr/>
                </p:nvSpPr>
                <p:spPr>
                  <a:xfrm>
                    <a:off x="494949" y="2488069"/>
                    <a:ext cx="1384185" cy="1367406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矩形 14">
                    <a:extLst>
                      <a:ext uri="{FF2B5EF4-FFF2-40B4-BE49-F238E27FC236}">
                        <a16:creationId xmlns:a16="http://schemas.microsoft.com/office/drawing/2014/main" id="{F31D78AF-8CFC-A9F8-84DF-EFB7ACC51A57}"/>
                      </a:ext>
                    </a:extLst>
                  </p:cNvPr>
                  <p:cNvSpPr/>
                  <p:nvPr/>
                </p:nvSpPr>
                <p:spPr>
                  <a:xfrm>
                    <a:off x="756772" y="2620059"/>
                    <a:ext cx="430269" cy="4057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14">
                    <a:extLst>
                      <a:ext uri="{FF2B5EF4-FFF2-40B4-BE49-F238E27FC236}">
                        <a16:creationId xmlns:a16="http://schemas.microsoft.com/office/drawing/2014/main" id="{F3CF9B26-3FF1-B718-9CDD-8C59CAAA8AF3}"/>
                      </a:ext>
                    </a:extLst>
                  </p:cNvPr>
                  <p:cNvSpPr/>
                  <p:nvPr/>
                </p:nvSpPr>
                <p:spPr>
                  <a:xfrm>
                    <a:off x="776678" y="3367498"/>
                    <a:ext cx="430269" cy="40576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9" name="椭圆 16">
                  <a:extLst>
                    <a:ext uri="{FF2B5EF4-FFF2-40B4-BE49-F238E27FC236}">
                      <a16:creationId xmlns:a16="http://schemas.microsoft.com/office/drawing/2014/main" id="{66309AA2-EB04-A2BA-8994-702E57256AEE}"/>
                    </a:ext>
                  </a:extLst>
                </p:cNvPr>
                <p:cNvSpPr/>
                <p:nvPr/>
              </p:nvSpPr>
              <p:spPr>
                <a:xfrm>
                  <a:off x="3737560" y="2290325"/>
                  <a:ext cx="191275" cy="15415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文本框 17">
                <a:extLst>
                  <a:ext uri="{FF2B5EF4-FFF2-40B4-BE49-F238E27FC236}">
                    <a16:creationId xmlns:a16="http://schemas.microsoft.com/office/drawing/2014/main" id="{6C283C98-6F51-3AB7-9DF3-63C406F5DD65}"/>
                  </a:ext>
                </a:extLst>
              </p:cNvPr>
              <p:cNvSpPr txBox="1"/>
              <p:nvPr/>
            </p:nvSpPr>
            <p:spPr>
              <a:xfrm>
                <a:off x="3385602" y="5261739"/>
                <a:ext cx="31768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Rules: Green(a) =&gt; North(a,b), Big(b)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连接符 5">
                <a:extLst>
                  <a:ext uri="{FF2B5EF4-FFF2-40B4-BE49-F238E27FC236}">
                    <a16:creationId xmlns:a16="http://schemas.microsoft.com/office/drawing/2014/main" id="{8EC03968-19D6-E79B-B771-A16B6E7EF617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744815" y="4675627"/>
                <a:ext cx="1586995" cy="5416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83">
                <a:extLst>
                  <a:ext uri="{FF2B5EF4-FFF2-40B4-BE49-F238E27FC236}">
                    <a16:creationId xmlns:a16="http://schemas.microsoft.com/office/drawing/2014/main" id="{6C2E83D2-5149-A80B-9B28-F92300962E6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3517034" y="4675627"/>
                <a:ext cx="1368793" cy="5589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7">
                <a:extLst>
                  <a:ext uri="{FF2B5EF4-FFF2-40B4-BE49-F238E27FC236}">
                    <a16:creationId xmlns:a16="http://schemas.microsoft.com/office/drawing/2014/main" id="{8075C5C7-A7CD-C3BB-5880-7E6A36A1697F}"/>
                  </a:ext>
                </a:extLst>
              </p:cNvPr>
              <p:cNvSpPr txBox="1"/>
              <p:nvPr/>
            </p:nvSpPr>
            <p:spPr>
              <a:xfrm>
                <a:off x="2795484" y="5489922"/>
                <a:ext cx="684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ILP</a:t>
                </a:r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直接箭头连接符 134">
                <a:extLst>
                  <a:ext uri="{FF2B5EF4-FFF2-40B4-BE49-F238E27FC236}">
                    <a16:creationId xmlns:a16="http://schemas.microsoft.com/office/drawing/2014/main" id="{D9B0CE62-A53E-C27A-AFEF-239315CFC26A}"/>
                  </a:ext>
                </a:extLst>
              </p:cNvPr>
              <p:cNvCxnSpPr/>
              <p:nvPr/>
            </p:nvCxnSpPr>
            <p:spPr>
              <a:xfrm>
                <a:off x="2759742" y="5879635"/>
                <a:ext cx="5151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17">
              <a:extLst>
                <a:ext uri="{FF2B5EF4-FFF2-40B4-BE49-F238E27FC236}">
                  <a16:creationId xmlns:a16="http://schemas.microsoft.com/office/drawing/2014/main" id="{A9A781FA-D20F-F168-6EA6-F8570B7418AF}"/>
                </a:ext>
              </a:extLst>
            </p:cNvPr>
            <p:cNvSpPr txBox="1"/>
            <p:nvPr/>
          </p:nvSpPr>
          <p:spPr>
            <a:xfrm>
              <a:off x="5296302" y="5865016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RV12=(0, -1 , 2)</a:t>
              </a:r>
            </a:p>
          </p:txBody>
        </p:sp>
        <p:sp>
          <p:nvSpPr>
            <p:cNvPr id="7" name="文本框 17">
              <a:extLst>
                <a:ext uri="{FF2B5EF4-FFF2-40B4-BE49-F238E27FC236}">
                  <a16:creationId xmlns:a16="http://schemas.microsoft.com/office/drawing/2014/main" id="{583A01A3-9A48-B151-7BF7-E3486696B363}"/>
                </a:ext>
              </a:extLst>
            </p:cNvPr>
            <p:cNvSpPr txBox="1"/>
            <p:nvPr/>
          </p:nvSpPr>
          <p:spPr>
            <a:xfrm>
              <a:off x="3303300" y="5660270"/>
              <a:ext cx="1909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 = (green,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 = (blue, circle)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Obj3 = (brown, square)</a:t>
              </a:r>
            </a:p>
          </p:txBody>
        </p:sp>
        <p:sp>
          <p:nvSpPr>
            <p:cNvPr id="8" name="文本框 17">
              <a:extLst>
                <a:ext uri="{FF2B5EF4-FFF2-40B4-BE49-F238E27FC236}">
                  <a16:creationId xmlns:a16="http://schemas.microsoft.com/office/drawing/2014/main" id="{072E40E7-E13B-A5B1-720B-5E53C9A01235}"/>
                </a:ext>
              </a:extLst>
            </p:cNvPr>
            <p:cNvSpPr txBox="1"/>
            <p:nvPr/>
          </p:nvSpPr>
          <p:spPr>
            <a:xfrm>
              <a:off x="5296302" y="5637709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RV11=(0, 0 , 0)</a:t>
              </a:r>
            </a:p>
          </p:txBody>
        </p:sp>
        <p:sp>
          <p:nvSpPr>
            <p:cNvPr id="9" name="文本框 17">
              <a:extLst>
                <a:ext uri="{FF2B5EF4-FFF2-40B4-BE49-F238E27FC236}">
                  <a16:creationId xmlns:a16="http://schemas.microsoft.com/office/drawing/2014/main" id="{54FD049E-BF32-79B1-F36A-3BD94F839E0C}"/>
                </a:ext>
              </a:extLst>
            </p:cNvPr>
            <p:cNvSpPr txBox="1"/>
            <p:nvPr/>
          </p:nvSpPr>
          <p:spPr>
            <a:xfrm>
              <a:off x="5288313" y="6078113"/>
              <a:ext cx="142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RV13=(-2, -1 , 2)</a:t>
              </a:r>
            </a:p>
          </p:txBody>
        </p:sp>
      </p:grp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911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</p:spTree>
    <p:extLst>
      <p:ext uri="{BB962C8B-B14F-4D97-AF65-F5344CB8AC3E}">
        <p14:creationId xmlns:p14="http://schemas.microsoft.com/office/powerpoint/2010/main" val="41209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58024" y="1813466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602960" y="3122066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182075" y="3061799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706035" y="3967832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56772" y="2620059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737560" y="2290325"/>
              <a:ext cx="191275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RV12=(0, -1.2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RV13=(-2, -1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(-1,0,1)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(2,1,0.5)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(2,0,1)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808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-2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RV23 = (0, -0.8,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2,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1015154" y="421010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86525" y="452151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96656" y="2047526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263886" y="271970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539981" y="266177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34366" y="854880"/>
            <a:ext cx="494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(0,-1,2)</a:t>
            </a:r>
            <a:endParaRPr lang="de-DE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334365" y="6270048"/>
            <a:ext cx="850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the domain to real number and consider the acceptable area.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612551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28" name="直接箭头连接符 127">
            <a:extLst>
              <a:ext uri="{FF2B5EF4-FFF2-40B4-BE49-F238E27FC236}">
                <a16:creationId xmlns:a16="http://schemas.microsoft.com/office/drawing/2014/main" id="{6721D153-F979-B239-A256-7AFD5C0BAA7D}"/>
              </a:ext>
            </a:extLst>
          </p:cNvPr>
          <p:cNvCxnSpPr>
            <a:cxnSpLocks/>
          </p:cNvCxnSpPr>
          <p:nvPr/>
        </p:nvCxnSpPr>
        <p:spPr>
          <a:xfrm>
            <a:off x="5267036" y="1751050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cxnSp>
        <p:nvCxnSpPr>
          <p:cNvPr id="32" name="直接箭头连接符 127">
            <a:extLst>
              <a:ext uri="{FF2B5EF4-FFF2-40B4-BE49-F238E27FC236}">
                <a16:creationId xmlns:a16="http://schemas.microsoft.com/office/drawing/2014/main" id="{7CBD6082-A7D8-7265-962A-413E742F4FF9}"/>
              </a:ext>
            </a:extLst>
          </p:cNvPr>
          <p:cNvCxnSpPr>
            <a:cxnSpLocks/>
          </p:cNvCxnSpPr>
          <p:nvPr/>
        </p:nvCxnSpPr>
        <p:spPr>
          <a:xfrm>
            <a:off x="5276675" y="4928533"/>
            <a:ext cx="33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7">
            <a:extLst>
              <a:ext uri="{FF2B5EF4-FFF2-40B4-BE49-F238E27FC236}">
                <a16:creationId xmlns:a16="http://schemas.microsoft.com/office/drawing/2014/main" id="{8528162F-EDBF-1FA6-895E-BF35E62126DD}"/>
              </a:ext>
            </a:extLst>
          </p:cNvPr>
          <p:cNvSpPr txBox="1"/>
          <p:nvPr/>
        </p:nvSpPr>
        <p:spPr>
          <a:xfrm>
            <a:off x="4941073" y="5144954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812BC3B-8B4B-E3AF-5C2E-FC2F4FAA54A6}"/>
              </a:ext>
            </a:extLst>
          </p:cNvPr>
          <p:cNvSpPr txBox="1"/>
          <p:nvPr/>
        </p:nvSpPr>
        <p:spPr>
          <a:xfrm>
            <a:off x="4886687" y="1898099"/>
            <a:ext cx="111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19215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7155CE-850C-40D9-94F1-1973448BE891}"/>
              </a:ext>
            </a:extLst>
          </p:cNvPr>
          <p:cNvGrpSpPr/>
          <p:nvPr/>
        </p:nvGrpSpPr>
        <p:grpSpPr>
          <a:xfrm>
            <a:off x="499979" y="1813022"/>
            <a:ext cx="1114260" cy="1136863"/>
            <a:chOff x="517985" y="3548602"/>
            <a:chExt cx="1791662" cy="1714756"/>
          </a:xfrm>
        </p:grpSpPr>
        <p:grpSp>
          <p:nvGrpSpPr>
            <p:cNvPr id="55" name="组合 12">
              <a:extLst>
                <a:ext uri="{FF2B5EF4-FFF2-40B4-BE49-F238E27FC236}">
                  <a16:creationId xmlns:a16="http://schemas.microsoft.com/office/drawing/2014/main" id="{4E7C14AA-C78E-4D16-AFB6-3083268B2494}"/>
                </a:ext>
              </a:extLst>
            </p:cNvPr>
            <p:cNvGrpSpPr/>
            <p:nvPr/>
          </p:nvGrpSpPr>
          <p:grpSpPr>
            <a:xfrm>
              <a:off x="517985" y="3548602"/>
              <a:ext cx="1791662" cy="1714756"/>
              <a:chOff x="480703" y="2496908"/>
              <a:chExt cx="1384185" cy="1367406"/>
            </a:xfrm>
          </p:grpSpPr>
          <p:sp>
            <p:nvSpPr>
              <p:cNvPr id="56" name="矩形 13">
                <a:extLst>
                  <a:ext uri="{FF2B5EF4-FFF2-40B4-BE49-F238E27FC236}">
                    <a16:creationId xmlns:a16="http://schemas.microsoft.com/office/drawing/2014/main" id="{2B2279F1-0A68-4190-8730-434E93AE510F}"/>
                  </a:ext>
                </a:extLst>
              </p:cNvPr>
              <p:cNvSpPr/>
              <p:nvPr/>
            </p:nvSpPr>
            <p:spPr>
              <a:xfrm>
                <a:off x="480703" y="2496908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14">
                <a:extLst>
                  <a:ext uri="{FF2B5EF4-FFF2-40B4-BE49-F238E27FC236}">
                    <a16:creationId xmlns:a16="http://schemas.microsoft.com/office/drawing/2014/main" id="{6862DF9D-0239-4C7F-821E-79854A8C097E}"/>
                  </a:ext>
                </a:extLst>
              </p:cNvPr>
              <p:cNvSpPr/>
              <p:nvPr/>
            </p:nvSpPr>
            <p:spPr>
              <a:xfrm>
                <a:off x="1158325" y="3404891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AFD94101-3E63-4B4A-B498-F1749A3A5F72}"/>
                  </a:ext>
                </a:extLst>
              </p:cNvPr>
              <p:cNvSpPr/>
              <p:nvPr/>
            </p:nvSpPr>
            <p:spPr>
              <a:xfrm>
                <a:off x="1088186" y="2780938"/>
                <a:ext cx="593033" cy="5573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椭圆 16">
              <a:extLst>
                <a:ext uri="{FF2B5EF4-FFF2-40B4-BE49-F238E27FC236}">
                  <a16:creationId xmlns:a16="http://schemas.microsoft.com/office/drawing/2014/main" id="{F8B7C9C5-7EEB-403B-B78A-00BF99EC1B72}"/>
                </a:ext>
              </a:extLst>
            </p:cNvPr>
            <p:cNvSpPr/>
            <p:nvPr/>
          </p:nvSpPr>
          <p:spPr>
            <a:xfrm>
              <a:off x="1607212" y="3625275"/>
              <a:ext cx="207194" cy="20973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B6BED4C-86DC-43DA-BE1B-F47DBC249970}"/>
              </a:ext>
            </a:extLst>
          </p:cNvPr>
          <p:cNvGrpSpPr/>
          <p:nvPr/>
        </p:nvGrpSpPr>
        <p:grpSpPr>
          <a:xfrm>
            <a:off x="458024" y="4064350"/>
            <a:ext cx="1114260" cy="1136863"/>
            <a:chOff x="3215833" y="1458514"/>
            <a:chExt cx="1791662" cy="1714756"/>
          </a:xfrm>
        </p:grpSpPr>
        <p:grpSp>
          <p:nvGrpSpPr>
            <p:cNvPr id="77" name="组合 12">
              <a:extLst>
                <a:ext uri="{FF2B5EF4-FFF2-40B4-BE49-F238E27FC236}">
                  <a16:creationId xmlns:a16="http://schemas.microsoft.com/office/drawing/2014/main" id="{C2112623-859F-464E-B57B-87654631C2B0}"/>
                </a:ext>
              </a:extLst>
            </p:cNvPr>
            <p:cNvGrpSpPr/>
            <p:nvPr/>
          </p:nvGrpSpPr>
          <p:grpSpPr>
            <a:xfrm>
              <a:off x="3215833" y="1458514"/>
              <a:ext cx="1791662" cy="1714756"/>
              <a:chOff x="494949" y="2488069"/>
              <a:chExt cx="1384185" cy="1367406"/>
            </a:xfrm>
          </p:grpSpPr>
          <p:sp>
            <p:nvSpPr>
              <p:cNvPr id="79" name="矩形 13">
                <a:extLst>
                  <a:ext uri="{FF2B5EF4-FFF2-40B4-BE49-F238E27FC236}">
                    <a16:creationId xmlns:a16="http://schemas.microsoft.com/office/drawing/2014/main" id="{5B8BFA98-59D7-4031-8EAC-E86117F44C1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14">
                <a:extLst>
                  <a:ext uri="{FF2B5EF4-FFF2-40B4-BE49-F238E27FC236}">
                    <a16:creationId xmlns:a16="http://schemas.microsoft.com/office/drawing/2014/main" id="{E5726C08-3488-45D1-8BDC-632318F1CE03}"/>
                  </a:ext>
                </a:extLst>
              </p:cNvPr>
              <p:cNvSpPr/>
              <p:nvPr/>
            </p:nvSpPr>
            <p:spPr>
              <a:xfrm>
                <a:off x="739710" y="2773135"/>
                <a:ext cx="430269" cy="4057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14">
                <a:extLst>
                  <a:ext uri="{FF2B5EF4-FFF2-40B4-BE49-F238E27FC236}">
                    <a16:creationId xmlns:a16="http://schemas.microsoft.com/office/drawing/2014/main" id="{C9D5D733-99F0-45A7-A041-CA3FC643A7BB}"/>
                  </a:ext>
                </a:extLst>
              </p:cNvPr>
              <p:cNvSpPr/>
              <p:nvPr/>
            </p:nvSpPr>
            <p:spPr>
              <a:xfrm>
                <a:off x="776678" y="3367498"/>
                <a:ext cx="430269" cy="405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椭圆 16">
              <a:extLst>
                <a:ext uri="{FF2B5EF4-FFF2-40B4-BE49-F238E27FC236}">
                  <a16:creationId xmlns:a16="http://schemas.microsoft.com/office/drawing/2014/main" id="{1257CFA3-3F96-460A-8E79-D49823E9A96C}"/>
                </a:ext>
              </a:extLst>
            </p:cNvPr>
            <p:cNvSpPr/>
            <p:nvPr/>
          </p:nvSpPr>
          <p:spPr>
            <a:xfrm>
              <a:off x="3667688" y="1598302"/>
              <a:ext cx="191276" cy="1541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7">
            <a:extLst>
              <a:ext uri="{FF2B5EF4-FFF2-40B4-BE49-F238E27FC236}">
                <a16:creationId xmlns:a16="http://schemas.microsoft.com/office/drawing/2014/main" id="{F0DA4278-C8FE-4047-8E78-952C89B332FD}"/>
              </a:ext>
            </a:extLst>
          </p:cNvPr>
          <p:cNvSpPr txBox="1"/>
          <p:nvPr/>
        </p:nvSpPr>
        <p:spPr>
          <a:xfrm>
            <a:off x="1651074" y="434376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(brown, square)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(red, square)</a:t>
            </a:r>
          </a:p>
        </p:txBody>
      </p:sp>
      <p:sp>
        <p:nvSpPr>
          <p:cNvPr id="148" name="文本框 17">
            <a:extLst>
              <a:ext uri="{FF2B5EF4-FFF2-40B4-BE49-F238E27FC236}">
                <a16:creationId xmlns:a16="http://schemas.microsoft.com/office/drawing/2014/main" id="{1A8E2C6E-4A9C-40D8-9119-67E157037F8D}"/>
              </a:ext>
            </a:extLst>
          </p:cNvPr>
          <p:cNvSpPr txBox="1"/>
          <p:nvPr/>
        </p:nvSpPr>
        <p:spPr>
          <a:xfrm>
            <a:off x="3752332" y="1405765"/>
            <a:ext cx="1524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1.2 , 1.8)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2.2 , 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(0,-1,0.5)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(0,0,1)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(0,1,1)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(0,-2,0.5)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(0,0,1)</a:t>
            </a:r>
          </a:p>
        </p:txBody>
      </p:sp>
      <p:sp>
        <p:nvSpPr>
          <p:cNvPr id="75" name="文本框 17">
            <a:extLst>
              <a:ext uri="{FF2B5EF4-FFF2-40B4-BE49-F238E27FC236}">
                <a16:creationId xmlns:a16="http://schemas.microsoft.com/office/drawing/2014/main" id="{67812513-8457-4A10-8EBE-440A41BE21A8}"/>
              </a:ext>
            </a:extLst>
          </p:cNvPr>
          <p:cNvSpPr txBox="1"/>
          <p:nvPr/>
        </p:nvSpPr>
        <p:spPr>
          <a:xfrm>
            <a:off x="1818576" y="2172685"/>
            <a:ext cx="190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 = (green,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 = (blue, circle)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 = (brown, square)</a:t>
            </a:r>
          </a:p>
        </p:txBody>
      </p:sp>
      <p:sp>
        <p:nvSpPr>
          <p:cNvPr id="81" name="文本框 17">
            <a:extLst>
              <a:ext uri="{FF2B5EF4-FFF2-40B4-BE49-F238E27FC236}">
                <a16:creationId xmlns:a16="http://schemas.microsoft.com/office/drawing/2014/main" id="{12C630A0-EADD-4F31-B912-0574EDE5B00B}"/>
              </a:ext>
            </a:extLst>
          </p:cNvPr>
          <p:cNvSpPr txBox="1"/>
          <p:nvPr/>
        </p:nvSpPr>
        <p:spPr>
          <a:xfrm>
            <a:off x="3655448" y="3715001"/>
            <a:ext cx="1621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RV11=(0, 0 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RV12=(0, -1 , 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RV13=(0, 1 , 1)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RV21 = (0, 1, 2)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RV22 = (0, 0,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RV23 = (0, 2.2, 1.6)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RV31 = (0, -1, 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RV32 = (0, -2.2 ,0.5)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RV33 = (0, 0, 1)</a:t>
            </a:r>
          </a:p>
        </p:txBody>
      </p:sp>
      <p:sp>
        <p:nvSpPr>
          <p:cNvPr id="85" name="文本框 17">
            <a:extLst>
              <a:ext uri="{FF2B5EF4-FFF2-40B4-BE49-F238E27FC236}">
                <a16:creationId xmlns:a16="http://schemas.microsoft.com/office/drawing/2014/main" id="{4D16CF86-90BF-46D4-A478-FED7B4EA5CB7}"/>
              </a:ext>
            </a:extLst>
          </p:cNvPr>
          <p:cNvSpPr txBox="1"/>
          <p:nvPr/>
        </p:nvSpPr>
        <p:spPr>
          <a:xfrm>
            <a:off x="989066" y="431585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文本框 17">
            <a:extLst>
              <a:ext uri="{FF2B5EF4-FFF2-40B4-BE49-F238E27FC236}">
                <a16:creationId xmlns:a16="http://schemas.microsoft.com/office/drawing/2014/main" id="{1B1C2713-C2D5-4B6A-87E7-7214A5AD8EB6}"/>
              </a:ext>
            </a:extLst>
          </p:cNvPr>
          <p:cNvSpPr txBox="1"/>
          <p:nvPr/>
        </p:nvSpPr>
        <p:spPr>
          <a:xfrm>
            <a:off x="836217" y="4054038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文本框 17">
            <a:extLst>
              <a:ext uri="{FF2B5EF4-FFF2-40B4-BE49-F238E27FC236}">
                <a16:creationId xmlns:a16="http://schemas.microsoft.com/office/drawing/2014/main" id="{C18A9032-FEC6-4881-8FF6-F01D02B3C09D}"/>
              </a:ext>
            </a:extLst>
          </p:cNvPr>
          <p:cNvSpPr txBox="1"/>
          <p:nvPr/>
        </p:nvSpPr>
        <p:spPr>
          <a:xfrm>
            <a:off x="1026305" y="4836399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文本框 17">
            <a:extLst>
              <a:ext uri="{FF2B5EF4-FFF2-40B4-BE49-F238E27FC236}">
                <a16:creationId xmlns:a16="http://schemas.microsoft.com/office/drawing/2014/main" id="{82E62BFC-8752-406C-A838-7AEB5C76DF75}"/>
              </a:ext>
            </a:extLst>
          </p:cNvPr>
          <p:cNvSpPr txBox="1"/>
          <p:nvPr/>
        </p:nvSpPr>
        <p:spPr>
          <a:xfrm>
            <a:off x="1222488" y="1813022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0" name="文本框 17">
            <a:extLst>
              <a:ext uri="{FF2B5EF4-FFF2-40B4-BE49-F238E27FC236}">
                <a16:creationId xmlns:a16="http://schemas.microsoft.com/office/drawing/2014/main" id="{AF654A6E-7685-4CD2-A3EA-8ECDB1393071}"/>
              </a:ext>
            </a:extLst>
          </p:cNvPr>
          <p:cNvSpPr txBox="1"/>
          <p:nvPr/>
        </p:nvSpPr>
        <p:spPr>
          <a:xfrm>
            <a:off x="1391824" y="2161354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1" name="文本框 17">
            <a:extLst>
              <a:ext uri="{FF2B5EF4-FFF2-40B4-BE49-F238E27FC236}">
                <a16:creationId xmlns:a16="http://schemas.microsoft.com/office/drawing/2014/main" id="{F6EE9966-213F-4366-A0F9-2AD56A802D1C}"/>
              </a:ext>
            </a:extLst>
          </p:cNvPr>
          <p:cNvSpPr txBox="1"/>
          <p:nvPr/>
        </p:nvSpPr>
        <p:spPr>
          <a:xfrm>
            <a:off x="1358655" y="2591497"/>
            <a:ext cx="34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3" name="文本框 17">
            <a:extLst>
              <a:ext uri="{FF2B5EF4-FFF2-40B4-BE49-F238E27FC236}">
                <a16:creationId xmlns:a16="http://schemas.microsoft.com/office/drawing/2014/main" id="{46E8F677-1F8A-4013-8C01-FC0F861010BC}"/>
              </a:ext>
            </a:extLst>
          </p:cNvPr>
          <p:cNvSpPr txBox="1"/>
          <p:nvPr/>
        </p:nvSpPr>
        <p:spPr>
          <a:xfrm>
            <a:off x="348944" y="854865"/>
            <a:ext cx="1149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Rules: 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 =&gt;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( </a:t>
            </a:r>
            <a:r>
              <a:rPr lang="de-DE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North(Obj1, Obj2) </a:t>
            </a:r>
            <a:r>
              <a:rPr lang="de-DE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A258D8EC-19B9-B019-7AB0-3B870C190EEB}"/>
              </a:ext>
            </a:extLst>
          </p:cNvPr>
          <p:cNvSpPr txBox="1"/>
          <p:nvPr/>
        </p:nvSpPr>
        <p:spPr>
          <a:xfrm>
            <a:off x="458025" y="6206322"/>
            <a:ext cx="267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complex rules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126631D-1FB9-B675-1955-0BFBCD8536BE}"/>
              </a:ext>
            </a:extLst>
          </p:cNvPr>
          <p:cNvSpPr txBox="1"/>
          <p:nvPr/>
        </p:nvSpPr>
        <p:spPr>
          <a:xfrm>
            <a:off x="5605514" y="1599436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31" name="文本框 17">
            <a:extLst>
              <a:ext uri="{FF2B5EF4-FFF2-40B4-BE49-F238E27FC236}">
                <a16:creationId xmlns:a16="http://schemas.microsoft.com/office/drawing/2014/main" id="{21A63689-BB8B-A987-A181-81D600CEEE5E}"/>
              </a:ext>
            </a:extLst>
          </p:cNvPr>
          <p:cNvSpPr txBox="1"/>
          <p:nvPr/>
        </p:nvSpPr>
        <p:spPr>
          <a:xfrm>
            <a:off x="5691436" y="4790033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F66164C7-81D7-AB4B-EDA8-10A2D09AC468}"/>
              </a:ext>
            </a:extLst>
          </p:cNvPr>
          <p:cNvSpPr txBox="1"/>
          <p:nvPr/>
        </p:nvSpPr>
        <p:spPr>
          <a:xfrm>
            <a:off x="5697028" y="4470032"/>
            <a:ext cx="117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1F0C5081-107D-0A07-B015-FEF1CBCB7E33}"/>
              </a:ext>
            </a:extLst>
          </p:cNvPr>
          <p:cNvSpPr txBox="1"/>
          <p:nvPr/>
        </p:nvSpPr>
        <p:spPr>
          <a:xfrm>
            <a:off x="5615153" y="1839688"/>
            <a:ext cx="148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North, Bigger</a:t>
            </a: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46FA623-32BA-8B89-0F38-76E4C3FA50B6}"/>
              </a:ext>
            </a:extLst>
          </p:cNvPr>
          <p:cNvSpPr txBox="1"/>
          <p:nvPr/>
        </p:nvSpPr>
        <p:spPr>
          <a:xfrm>
            <a:off x="5644001" y="2537975"/>
            <a:ext cx="74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E5815B3C-06A3-E13E-E59B-E5C3564028C2}"/>
              </a:ext>
            </a:extLst>
          </p:cNvPr>
          <p:cNvSpPr txBox="1"/>
          <p:nvPr/>
        </p:nvSpPr>
        <p:spPr>
          <a:xfrm>
            <a:off x="5671861" y="4147690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FE30C7F9-E4B9-CDAE-5650-4F3E5272E2BE}"/>
              </a:ext>
            </a:extLst>
          </p:cNvPr>
          <p:cNvSpPr txBox="1"/>
          <p:nvPr/>
        </p:nvSpPr>
        <p:spPr>
          <a:xfrm>
            <a:off x="5644001" y="3915539"/>
            <a:ext cx="144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53AD800B-8422-7C13-A008-7D203F7B8F59}"/>
              </a:ext>
            </a:extLst>
          </p:cNvPr>
          <p:cNvSpPr txBox="1"/>
          <p:nvPr/>
        </p:nvSpPr>
        <p:spPr>
          <a:xfrm>
            <a:off x="5716603" y="5181625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609608-4373-D8A6-9FBE-B803CBDB44C4}"/>
              </a:ext>
            </a:extLst>
          </p:cNvPr>
          <p:cNvSpPr txBox="1"/>
          <p:nvPr/>
        </p:nvSpPr>
        <p:spPr>
          <a:xfrm>
            <a:off x="5716603" y="5434717"/>
            <a:ext cx="119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AF8F333D-49C0-0D91-B8E3-8AF7C06C53AA}"/>
              </a:ext>
            </a:extLst>
          </p:cNvPr>
          <p:cNvSpPr txBox="1"/>
          <p:nvPr/>
        </p:nvSpPr>
        <p:spPr>
          <a:xfrm>
            <a:off x="5644001" y="2166390"/>
            <a:ext cx="127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17">
            <a:extLst>
              <a:ext uri="{FF2B5EF4-FFF2-40B4-BE49-F238E27FC236}">
                <a16:creationId xmlns:a16="http://schemas.microsoft.com/office/drawing/2014/main" id="{73561548-ABF8-3845-4EEC-F40CBEDB84E7}"/>
              </a:ext>
            </a:extLst>
          </p:cNvPr>
          <p:cNvSpPr txBox="1"/>
          <p:nvPr/>
        </p:nvSpPr>
        <p:spPr>
          <a:xfrm>
            <a:off x="5650940" y="2864346"/>
            <a:ext cx="12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South, </a:t>
            </a: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3A2A96FB-72C2-80E2-C5E7-43B59EFB81BB}"/>
              </a:ext>
            </a:extLst>
          </p:cNvPr>
          <p:cNvSpPr txBox="1"/>
          <p:nvPr/>
        </p:nvSpPr>
        <p:spPr>
          <a:xfrm>
            <a:off x="5650940" y="3099651"/>
            <a:ext cx="580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87599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180129" y="444740"/>
            <a:ext cx="11645209" cy="5540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85F18-92A7-8B4C-1385-BE30F2BA203E}"/>
              </a:ext>
            </a:extLst>
          </p:cNvPr>
          <p:cNvSpPr txBox="1"/>
          <p:nvPr/>
        </p:nvSpPr>
        <p:spPr>
          <a:xfrm>
            <a:off x="2133600" y="242824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Mplement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Obstacle avoidance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Real world mages</a:t>
            </a:r>
          </a:p>
        </p:txBody>
      </p:sp>
    </p:spTree>
    <p:extLst>
      <p:ext uri="{BB962C8B-B14F-4D97-AF65-F5344CB8AC3E}">
        <p14:creationId xmlns:p14="http://schemas.microsoft.com/office/powerpoint/2010/main" val="206971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29391" y="3001167"/>
            <a:ext cx="2211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871330" y="2229162"/>
            <a:ext cx="138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|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237042" y="2166359"/>
            <a:ext cx="15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B4D73E-75CB-41D4-8737-93B343721A4F}"/>
              </a:ext>
            </a:extLst>
          </p:cNvPr>
          <p:cNvGrpSpPr/>
          <p:nvPr/>
        </p:nvGrpSpPr>
        <p:grpSpPr>
          <a:xfrm>
            <a:off x="858923" y="687526"/>
            <a:ext cx="1791662" cy="1714756"/>
            <a:chOff x="8255789" y="1497717"/>
            <a:chExt cx="1791662" cy="1714756"/>
          </a:xfrm>
        </p:grpSpPr>
        <p:grpSp>
          <p:nvGrpSpPr>
            <p:cNvPr id="20" name="组合 12">
              <a:extLst>
                <a:ext uri="{FF2B5EF4-FFF2-40B4-BE49-F238E27FC236}">
                  <a16:creationId xmlns:a16="http://schemas.microsoft.com/office/drawing/2014/main" id="{1E09B883-384F-4F7D-96F4-BE7AD234247E}"/>
                </a:ext>
              </a:extLst>
            </p:cNvPr>
            <p:cNvGrpSpPr/>
            <p:nvPr/>
          </p:nvGrpSpPr>
          <p:grpSpPr>
            <a:xfrm>
              <a:off x="8255789" y="1497717"/>
              <a:ext cx="1791662" cy="1714756"/>
              <a:chOff x="494949" y="2488069"/>
              <a:chExt cx="1384185" cy="1367406"/>
            </a:xfrm>
          </p:grpSpPr>
          <p:sp>
            <p:nvSpPr>
              <p:cNvPr id="24" name="矩形 13">
                <a:extLst>
                  <a:ext uri="{FF2B5EF4-FFF2-40B4-BE49-F238E27FC236}">
                    <a16:creationId xmlns:a16="http://schemas.microsoft.com/office/drawing/2014/main" id="{08B8427E-EE1A-40F2-9FCB-6D107B7F596D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14">
                <a:extLst>
                  <a:ext uri="{FF2B5EF4-FFF2-40B4-BE49-F238E27FC236}">
                    <a16:creationId xmlns:a16="http://schemas.microsoft.com/office/drawing/2014/main" id="{2E121878-5734-44FF-B0FD-7A3AD5A3C371}"/>
                  </a:ext>
                </a:extLst>
              </p:cNvPr>
              <p:cNvSpPr/>
              <p:nvPr/>
            </p:nvSpPr>
            <p:spPr>
              <a:xfrm>
                <a:off x="1479853" y="2994565"/>
                <a:ext cx="289021" cy="3128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7" name="矩形 14">
                <a:extLst>
                  <a:ext uri="{FF2B5EF4-FFF2-40B4-BE49-F238E27FC236}">
                    <a16:creationId xmlns:a16="http://schemas.microsoft.com/office/drawing/2014/main" id="{BFFE5D6C-02C8-47EB-A36C-51C1919A28CA}"/>
                  </a:ext>
                </a:extLst>
              </p:cNvPr>
              <p:cNvSpPr/>
              <p:nvPr/>
            </p:nvSpPr>
            <p:spPr>
              <a:xfrm>
                <a:off x="730176" y="3045590"/>
                <a:ext cx="289021" cy="3128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21" name="椭圆 16">
              <a:extLst>
                <a:ext uri="{FF2B5EF4-FFF2-40B4-BE49-F238E27FC236}">
                  <a16:creationId xmlns:a16="http://schemas.microsoft.com/office/drawing/2014/main" id="{491D365A-C061-4245-B4C5-FCCDEE731131}"/>
                </a:ext>
              </a:extLst>
            </p:cNvPr>
            <p:cNvSpPr/>
            <p:nvPr/>
          </p:nvSpPr>
          <p:spPr>
            <a:xfrm>
              <a:off x="9427032" y="2833966"/>
              <a:ext cx="207194" cy="2097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BF513F-0E87-4B19-8C9D-1AB605685384}"/>
              </a:ext>
            </a:extLst>
          </p:cNvPr>
          <p:cNvGrpSpPr/>
          <p:nvPr/>
        </p:nvGrpSpPr>
        <p:grpSpPr>
          <a:xfrm>
            <a:off x="9304682" y="796791"/>
            <a:ext cx="1791662" cy="1714756"/>
            <a:chOff x="5263468" y="1717198"/>
            <a:chExt cx="1791662" cy="1714756"/>
          </a:xfrm>
        </p:grpSpPr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CF36302-08C5-4328-83AF-2312F9F3970B}"/>
                </a:ext>
              </a:extLst>
            </p:cNvPr>
            <p:cNvSpPr/>
            <p:nvPr/>
          </p:nvSpPr>
          <p:spPr>
            <a:xfrm>
              <a:off x="5263468" y="1717198"/>
              <a:ext cx="1791662" cy="17147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4">
              <a:extLst>
                <a:ext uri="{FF2B5EF4-FFF2-40B4-BE49-F238E27FC236}">
                  <a16:creationId xmlns:a16="http://schemas.microsoft.com/office/drawing/2014/main" id="{38C7DCFC-8CF9-4682-A252-72B3D9A5E726}"/>
                </a:ext>
              </a:extLst>
            </p:cNvPr>
            <p:cNvSpPr/>
            <p:nvPr/>
          </p:nvSpPr>
          <p:spPr>
            <a:xfrm>
              <a:off x="6518874" y="2656739"/>
              <a:ext cx="374103" cy="392309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" name="矩形 14">
              <a:extLst>
                <a:ext uri="{FF2B5EF4-FFF2-40B4-BE49-F238E27FC236}">
                  <a16:creationId xmlns:a16="http://schemas.microsoft.com/office/drawing/2014/main" id="{7FC2B2AF-9976-B6A7-9218-39F47560BE45}"/>
                </a:ext>
              </a:extLst>
            </p:cNvPr>
            <p:cNvSpPr/>
            <p:nvPr/>
          </p:nvSpPr>
          <p:spPr>
            <a:xfrm>
              <a:off x="6518874" y="2182267"/>
              <a:ext cx="374103" cy="39230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FCE6AD64-5C57-1876-F5F3-61B923BA8792}"/>
                </a:ext>
              </a:extLst>
            </p:cNvPr>
            <p:cNvSpPr/>
            <p:nvPr/>
          </p:nvSpPr>
          <p:spPr>
            <a:xfrm>
              <a:off x="5642920" y="2512671"/>
              <a:ext cx="374103" cy="392309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A7AC90-51CE-78D4-2226-CAA5A19B9235}"/>
              </a:ext>
            </a:extLst>
          </p:cNvPr>
          <p:cNvCxnSpPr>
            <a:cxnSpLocks/>
          </p:cNvCxnSpPr>
          <p:nvPr/>
        </p:nvCxnSpPr>
        <p:spPr>
          <a:xfrm flipV="1">
            <a:off x="6040275" y="2946127"/>
            <a:ext cx="0" cy="182426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02534F-5009-39D5-B891-7787D8DCB6D3}"/>
              </a:ext>
            </a:extLst>
          </p:cNvPr>
          <p:cNvGrpSpPr/>
          <p:nvPr/>
        </p:nvGrpSpPr>
        <p:grpSpPr>
          <a:xfrm>
            <a:off x="5423816" y="4770391"/>
            <a:ext cx="6510730" cy="1947696"/>
            <a:chOff x="2605115" y="4761537"/>
            <a:chExt cx="6510730" cy="1947696"/>
          </a:xfrm>
        </p:grpSpPr>
        <p:sp>
          <p:nvSpPr>
            <p:cNvPr id="41" name="文本框 17">
              <a:extLst>
                <a:ext uri="{FF2B5EF4-FFF2-40B4-BE49-F238E27FC236}">
                  <a16:creationId xmlns:a16="http://schemas.microsoft.com/office/drawing/2014/main" id="{BC0808E2-0292-462D-91EC-1978C542789C}"/>
                </a:ext>
              </a:extLst>
            </p:cNvPr>
            <p:cNvSpPr txBox="1"/>
            <p:nvPr/>
          </p:nvSpPr>
          <p:spPr>
            <a:xfrm>
              <a:off x="2925411" y="5739244"/>
              <a:ext cx="1193062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Rel. Mat. NxNxC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17">
              <a:extLst>
                <a:ext uri="{FF2B5EF4-FFF2-40B4-BE49-F238E27FC236}">
                  <a16:creationId xmlns:a16="http://schemas.microsoft.com/office/drawing/2014/main" id="{555DBB37-9434-4ACA-8724-81C984ABB354}"/>
                </a:ext>
              </a:extLst>
            </p:cNvPr>
            <p:cNvSpPr txBox="1"/>
            <p:nvPr/>
          </p:nvSpPr>
          <p:spPr>
            <a:xfrm>
              <a:off x="4655781" y="5652372"/>
              <a:ext cx="939998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Satisfy Rules</a:t>
              </a:r>
            </a:p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DB62A1C-ECFA-46DC-83D2-B99A4174E022}"/>
                </a:ext>
              </a:extLst>
            </p:cNvPr>
            <p:cNvCxnSpPr>
              <a:cxnSpLocks/>
            </p:cNvCxnSpPr>
            <p:nvPr/>
          </p:nvCxnSpPr>
          <p:spPr>
            <a:xfrm>
              <a:off x="4258307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30E79FE-5671-4E1D-8EC4-8DFDA5C1F886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51" y="6062409"/>
              <a:ext cx="221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17">
              <a:extLst>
                <a:ext uri="{FF2B5EF4-FFF2-40B4-BE49-F238E27FC236}">
                  <a16:creationId xmlns:a16="http://schemas.microsoft.com/office/drawing/2014/main" id="{10263253-5B2C-4AF3-A1C6-83BA99BEC3BF}"/>
                </a:ext>
              </a:extLst>
            </p:cNvPr>
            <p:cNvSpPr txBox="1"/>
            <p:nvPr/>
          </p:nvSpPr>
          <p:spPr>
            <a:xfrm>
              <a:off x="6144682" y="5877743"/>
              <a:ext cx="1988021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of satisfication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76B2259E-28A4-4FD6-B47B-9C8C3692D07A}"/>
                </a:ext>
              </a:extLst>
            </p:cNvPr>
            <p:cNvSpPr txBox="1"/>
            <p:nvPr/>
          </p:nvSpPr>
          <p:spPr>
            <a:xfrm>
              <a:off x="3173349" y="5241470"/>
              <a:ext cx="736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(1,0)</a:t>
              </a:r>
            </a:p>
          </p:txBody>
        </p:sp>
        <p:sp>
          <p:nvSpPr>
            <p:cNvPr id="50" name="文本框 17">
              <a:extLst>
                <a:ext uri="{FF2B5EF4-FFF2-40B4-BE49-F238E27FC236}">
                  <a16:creationId xmlns:a16="http://schemas.microsoft.com/office/drawing/2014/main" id="{3441DE55-7D80-43AF-A1D8-A9CD6F96DABC}"/>
                </a:ext>
              </a:extLst>
            </p:cNvPr>
            <p:cNvSpPr txBox="1"/>
            <p:nvPr/>
          </p:nvSpPr>
          <p:spPr>
            <a:xfrm>
              <a:off x="3111286" y="4872138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(1.1,0)</a:t>
              </a:r>
            </a:p>
          </p:txBody>
        </p:sp>
        <p:sp>
          <p:nvSpPr>
            <p:cNvPr id="51" name="文本框 17">
              <a:extLst>
                <a:ext uri="{FF2B5EF4-FFF2-40B4-BE49-F238E27FC236}">
                  <a16:creationId xmlns:a16="http://schemas.microsoft.com/office/drawing/2014/main" id="{43FE4C81-05CF-4BD6-8C92-CD1E1AF4797C}"/>
                </a:ext>
              </a:extLst>
            </p:cNvPr>
            <p:cNvSpPr txBox="1"/>
            <p:nvPr/>
          </p:nvSpPr>
          <p:spPr>
            <a:xfrm>
              <a:off x="4667418" y="4852161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  <p:sp>
          <p:nvSpPr>
            <p:cNvPr id="52" name="文本框 17">
              <a:extLst>
                <a:ext uri="{FF2B5EF4-FFF2-40B4-BE49-F238E27FC236}">
                  <a16:creationId xmlns:a16="http://schemas.microsoft.com/office/drawing/2014/main" id="{84F799A6-CA93-451E-A470-A9B0D77FEA32}"/>
                </a:ext>
              </a:extLst>
            </p:cNvPr>
            <p:cNvSpPr txBox="1"/>
            <p:nvPr/>
          </p:nvSpPr>
          <p:spPr>
            <a:xfrm>
              <a:off x="6440900" y="4852161"/>
              <a:ext cx="218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(1.1-1.0)/1.0 = 0.9</a:t>
              </a:r>
            </a:p>
          </p:txBody>
        </p:sp>
        <p:sp>
          <p:nvSpPr>
            <p:cNvPr id="53" name="文本框 17">
              <a:extLst>
                <a:ext uri="{FF2B5EF4-FFF2-40B4-BE49-F238E27FC236}">
                  <a16:creationId xmlns:a16="http://schemas.microsoft.com/office/drawing/2014/main" id="{3030C9D4-FDD5-49E0-9618-F7917A147E9D}"/>
                </a:ext>
              </a:extLst>
            </p:cNvPr>
            <p:cNvSpPr txBox="1"/>
            <p:nvPr/>
          </p:nvSpPr>
          <p:spPr>
            <a:xfrm>
              <a:off x="6727547" y="5210976"/>
              <a:ext cx="55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27A2E-9DC5-88E9-405A-50453EE4EE1D}"/>
                </a:ext>
              </a:extLst>
            </p:cNvPr>
            <p:cNvSpPr/>
            <p:nvPr/>
          </p:nvSpPr>
          <p:spPr>
            <a:xfrm>
              <a:off x="2605115" y="4761537"/>
              <a:ext cx="6510730" cy="194769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文本框 17">
              <a:extLst>
                <a:ext uri="{FF2B5EF4-FFF2-40B4-BE49-F238E27FC236}">
                  <a16:creationId xmlns:a16="http://schemas.microsoft.com/office/drawing/2014/main" id="{D9C11170-C171-266D-D4B4-1A6D519B5BEC}"/>
                </a:ext>
              </a:extLst>
            </p:cNvPr>
            <p:cNvSpPr txBox="1"/>
            <p:nvPr/>
          </p:nvSpPr>
          <p:spPr>
            <a:xfrm>
              <a:off x="4667417" y="5210976"/>
              <a:ext cx="100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(1.0, 0)</a:t>
              </a:r>
            </a:p>
          </p:txBody>
        </p:sp>
      </p:grpSp>
      <p:sp>
        <p:nvSpPr>
          <p:cNvPr id="62" name="文本框 17">
            <a:extLst>
              <a:ext uri="{FF2B5EF4-FFF2-40B4-BE49-F238E27FC236}">
                <a16:creationId xmlns:a16="http://schemas.microsoft.com/office/drawing/2014/main" id="{E8091B55-6C41-0F8D-D9C9-8A39DA230DE7}"/>
              </a:ext>
            </a:extLst>
          </p:cNvPr>
          <p:cNvSpPr txBox="1"/>
          <p:nvPr/>
        </p:nvSpPr>
        <p:spPr>
          <a:xfrm>
            <a:off x="1924271" y="4896381"/>
            <a:ext cx="3312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 generate new layouts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57D099-CB34-106F-123E-46949C7988BC}"/>
              </a:ext>
            </a:extLst>
          </p:cNvPr>
          <p:cNvSpPr/>
          <p:nvPr/>
        </p:nvSpPr>
        <p:spPr>
          <a:xfrm>
            <a:off x="1620594" y="4759934"/>
            <a:ext cx="3734064" cy="58858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BB0A0A4-4298-3B72-BDCA-97549DFA2D15}"/>
              </a:ext>
            </a:extLst>
          </p:cNvPr>
          <p:cNvCxnSpPr>
            <a:cxnSpLocks/>
          </p:cNvCxnSpPr>
          <p:nvPr/>
        </p:nvCxnSpPr>
        <p:spPr>
          <a:xfrm flipV="1">
            <a:off x="4179317" y="3481082"/>
            <a:ext cx="0" cy="127885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3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17">
            <a:extLst>
              <a:ext uri="{FF2B5EF4-FFF2-40B4-BE49-F238E27FC236}">
                <a16:creationId xmlns:a16="http://schemas.microsoft.com/office/drawing/2014/main" id="{54BC871A-781D-495D-9264-269EA76F1C8B}"/>
              </a:ext>
            </a:extLst>
          </p:cNvPr>
          <p:cNvSpPr txBox="1"/>
          <p:nvPr/>
        </p:nvSpPr>
        <p:spPr>
          <a:xfrm>
            <a:off x="568246" y="433101"/>
            <a:ext cx="133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3x2</a:t>
            </a:r>
          </a:p>
        </p:txBody>
      </p:sp>
      <p:graphicFrame>
        <p:nvGraphicFramePr>
          <p:cNvPr id="22" name="表格 24">
            <a:extLst>
              <a:ext uri="{FF2B5EF4-FFF2-40B4-BE49-F238E27FC236}">
                <a16:creationId xmlns:a16="http://schemas.microsoft.com/office/drawing/2014/main" id="{B33B5CBB-CFBD-4E7D-81F1-E9EC452A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2422"/>
              </p:ext>
            </p:extLst>
          </p:nvPr>
        </p:nvGraphicFramePr>
        <p:xfrm>
          <a:off x="491505" y="797042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54" name="文本框 17">
            <a:extLst>
              <a:ext uri="{FF2B5EF4-FFF2-40B4-BE49-F238E27FC236}">
                <a16:creationId xmlns:a16="http://schemas.microsoft.com/office/drawing/2014/main" id="{63581080-B768-406D-B4A9-A896DD5023EE}"/>
              </a:ext>
            </a:extLst>
          </p:cNvPr>
          <p:cNvSpPr txBox="1"/>
          <p:nvPr/>
        </p:nvSpPr>
        <p:spPr>
          <a:xfrm>
            <a:off x="2942094" y="380010"/>
            <a:ext cx="150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3x3x2</a:t>
            </a:r>
          </a:p>
        </p:txBody>
      </p:sp>
      <p:graphicFrame>
        <p:nvGraphicFramePr>
          <p:cNvPr id="55" name="表格 24">
            <a:extLst>
              <a:ext uri="{FF2B5EF4-FFF2-40B4-BE49-F238E27FC236}">
                <a16:creationId xmlns:a16="http://schemas.microsoft.com/office/drawing/2014/main" id="{0C1D35E2-B79D-4CE5-87C9-BB46734C8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79405"/>
              </p:ext>
            </p:extLst>
          </p:nvPr>
        </p:nvGraphicFramePr>
        <p:xfrm>
          <a:off x="2399323" y="687787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56" name="文本框 17">
            <a:extLst>
              <a:ext uri="{FF2B5EF4-FFF2-40B4-BE49-F238E27FC236}">
                <a16:creationId xmlns:a16="http://schemas.microsoft.com/office/drawing/2014/main" id="{4D2CFAF1-45A3-4207-B966-A34670CDCA08}"/>
              </a:ext>
            </a:extLst>
          </p:cNvPr>
          <p:cNvSpPr txBox="1"/>
          <p:nvPr/>
        </p:nvSpPr>
        <p:spPr>
          <a:xfrm>
            <a:off x="5690398" y="269219"/>
            <a:ext cx="194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100x3x3x2</a:t>
            </a:r>
          </a:p>
        </p:txBody>
      </p:sp>
      <p:graphicFrame>
        <p:nvGraphicFramePr>
          <p:cNvPr id="57" name="表格 24">
            <a:extLst>
              <a:ext uri="{FF2B5EF4-FFF2-40B4-BE49-F238E27FC236}">
                <a16:creationId xmlns:a16="http://schemas.microsoft.com/office/drawing/2014/main" id="{EF1D217F-07F0-4873-88B8-B5494C5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35957"/>
              </p:ext>
            </p:extLst>
          </p:nvPr>
        </p:nvGraphicFramePr>
        <p:xfrm>
          <a:off x="5201219" y="678873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8" name="表格 24">
            <a:extLst>
              <a:ext uri="{FF2B5EF4-FFF2-40B4-BE49-F238E27FC236}">
                <a16:creationId xmlns:a16="http://schemas.microsoft.com/office/drawing/2014/main" id="{0E70C9E5-4665-401A-8365-92B8B7D4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95755"/>
              </p:ext>
            </p:extLst>
          </p:nvPr>
        </p:nvGraphicFramePr>
        <p:xfrm>
          <a:off x="5402271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4C5F3A6D-65C7-4006-8ED6-1B89C6184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30181"/>
              </p:ext>
            </p:extLst>
          </p:nvPr>
        </p:nvGraphicFramePr>
        <p:xfrm>
          <a:off x="5603323" y="900765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60" name="表格 24">
            <a:extLst>
              <a:ext uri="{FF2B5EF4-FFF2-40B4-BE49-F238E27FC236}">
                <a16:creationId xmlns:a16="http://schemas.microsoft.com/office/drawing/2014/main" id="{F4224FF2-7095-4BE8-AA44-4F387F995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72836"/>
              </p:ext>
            </p:extLst>
          </p:nvPr>
        </p:nvGraphicFramePr>
        <p:xfrm>
          <a:off x="5786681" y="1046869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0" name="表格 24">
            <a:extLst>
              <a:ext uri="{FF2B5EF4-FFF2-40B4-BE49-F238E27FC236}">
                <a16:creationId xmlns:a16="http://schemas.microsoft.com/office/drawing/2014/main" id="{B47689CA-1176-4DF3-99E2-81EB6DC5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46248"/>
              </p:ext>
            </p:extLst>
          </p:nvPr>
        </p:nvGraphicFramePr>
        <p:xfrm>
          <a:off x="8658156" y="797042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graphicFrame>
        <p:nvGraphicFramePr>
          <p:cNvPr id="32" name="表格 24">
            <a:extLst>
              <a:ext uri="{FF2B5EF4-FFF2-40B4-BE49-F238E27FC236}">
                <a16:creationId xmlns:a16="http://schemas.microsoft.com/office/drawing/2014/main" id="{DA37B450-6D82-4C4D-B5AA-A89385B5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99863"/>
              </p:ext>
            </p:extLst>
          </p:nvPr>
        </p:nvGraphicFramePr>
        <p:xfrm>
          <a:off x="8859208" y="91521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36" name="文本框 17">
            <a:extLst>
              <a:ext uri="{FF2B5EF4-FFF2-40B4-BE49-F238E27FC236}">
                <a16:creationId xmlns:a16="http://schemas.microsoft.com/office/drawing/2014/main" id="{0FB8C5A1-5FD8-4414-BDF2-2EFE1E4EB8DC}"/>
              </a:ext>
            </a:extLst>
          </p:cNvPr>
          <p:cNvSpPr txBox="1"/>
          <p:nvPr/>
        </p:nvSpPr>
        <p:spPr>
          <a:xfrm>
            <a:off x="8545887" y="433101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Rel.Mat. 4x3x3x2 (applied rules)</a:t>
            </a:r>
          </a:p>
        </p:txBody>
      </p:sp>
      <p:graphicFrame>
        <p:nvGraphicFramePr>
          <p:cNvPr id="39" name="表格 24">
            <a:extLst>
              <a:ext uri="{FF2B5EF4-FFF2-40B4-BE49-F238E27FC236}">
                <a16:creationId xmlns:a16="http://schemas.microsoft.com/office/drawing/2014/main" id="{A486AED5-254D-4144-BCD7-BC62F8E66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9664"/>
              </p:ext>
            </p:extLst>
          </p:nvPr>
        </p:nvGraphicFramePr>
        <p:xfrm>
          <a:off x="8734897" y="4105461"/>
          <a:ext cx="258839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631">
                  <a:extLst>
                    <a:ext uri="{9D8B030D-6E8A-4147-A177-3AD203B41FA5}">
                      <a16:colId xmlns:a16="http://schemas.microsoft.com/office/drawing/2014/main" val="4146598790"/>
                    </a:ext>
                  </a:extLst>
                </a:gridCol>
                <a:gridCol w="657631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646953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626176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(dX11, dY11)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(dX12, dY12)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(dX13, dY13)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(dX21, dY21)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(dX22, dY22)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(dX23, dY23)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(dX31, dY31)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(dX32, dY32)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(dX33, dY33)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219439"/>
                  </a:ext>
                </a:extLst>
              </a:tr>
            </a:tbl>
          </a:graphicData>
        </a:graphic>
      </p:graphicFrame>
      <p:sp>
        <p:nvSpPr>
          <p:cNvPr id="40" name="文本框 17">
            <a:extLst>
              <a:ext uri="{FF2B5EF4-FFF2-40B4-BE49-F238E27FC236}">
                <a16:creationId xmlns:a16="http://schemas.microsoft.com/office/drawing/2014/main" id="{350C64C9-1315-4D73-A18D-767FA7CA8654}"/>
              </a:ext>
            </a:extLst>
          </p:cNvPr>
          <p:cNvSpPr txBox="1"/>
          <p:nvPr/>
        </p:nvSpPr>
        <p:spPr>
          <a:xfrm>
            <a:off x="8658156" y="3676236"/>
            <a:ext cx="3009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Rel.Mat. 3x3x2 (applied rules)</a:t>
            </a:r>
          </a:p>
        </p:txBody>
      </p:sp>
      <p:graphicFrame>
        <p:nvGraphicFramePr>
          <p:cNvPr id="41" name="表格 24">
            <a:extLst>
              <a:ext uri="{FF2B5EF4-FFF2-40B4-BE49-F238E27FC236}">
                <a16:creationId xmlns:a16="http://schemas.microsoft.com/office/drawing/2014/main" id="{E5D4933C-C80E-42C9-8091-35AD90A0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15368"/>
              </p:ext>
            </p:extLst>
          </p:nvPr>
        </p:nvGraphicFramePr>
        <p:xfrm>
          <a:off x="4650156" y="4164551"/>
          <a:ext cx="16057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32">
                  <a:extLst>
                    <a:ext uri="{9D8B030D-6E8A-4147-A177-3AD203B41FA5}">
                      <a16:colId xmlns:a16="http://schemas.microsoft.com/office/drawing/2014/main" val="1840249269"/>
                    </a:ext>
                  </a:extLst>
                </a:gridCol>
                <a:gridCol w="538052">
                  <a:extLst>
                    <a:ext uri="{9D8B030D-6E8A-4147-A177-3AD203B41FA5}">
                      <a16:colId xmlns:a16="http://schemas.microsoft.com/office/drawing/2014/main" val="1597328235"/>
                    </a:ext>
                  </a:extLst>
                </a:gridCol>
                <a:gridCol w="520771">
                  <a:extLst>
                    <a:ext uri="{9D8B030D-6E8A-4147-A177-3AD203B41FA5}">
                      <a16:colId xmlns:a16="http://schemas.microsoft.com/office/drawing/2014/main" val="2295440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Key.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Mou.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7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Y3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240926"/>
                  </a:ext>
                </a:extLst>
              </a:tr>
            </a:tbl>
          </a:graphicData>
        </a:graphic>
      </p:graphicFrame>
      <p:sp>
        <p:nvSpPr>
          <p:cNvPr id="42" name="文本框 17">
            <a:extLst>
              <a:ext uri="{FF2B5EF4-FFF2-40B4-BE49-F238E27FC236}">
                <a16:creationId xmlns:a16="http://schemas.microsoft.com/office/drawing/2014/main" id="{E4F1DBEA-ECC8-4EF4-8156-5CB46BFADE84}"/>
              </a:ext>
            </a:extLst>
          </p:cNvPr>
          <p:cNvSpPr txBox="1"/>
          <p:nvPr/>
        </p:nvSpPr>
        <p:spPr>
          <a:xfrm>
            <a:off x="4643679" y="3797684"/>
            <a:ext cx="179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3x2</a:t>
            </a:r>
          </a:p>
        </p:txBody>
      </p:sp>
      <p:sp>
        <p:nvSpPr>
          <p:cNvPr id="43" name="文本框 17">
            <a:extLst>
              <a:ext uri="{FF2B5EF4-FFF2-40B4-BE49-F238E27FC236}">
                <a16:creationId xmlns:a16="http://schemas.microsoft.com/office/drawing/2014/main" id="{6AC13A0D-2FDE-41D6-A4EF-0B164C19F9E5}"/>
              </a:ext>
            </a:extLst>
          </p:cNvPr>
          <p:cNvSpPr txBox="1"/>
          <p:nvPr/>
        </p:nvSpPr>
        <p:spPr>
          <a:xfrm>
            <a:off x="6771499" y="4415598"/>
            <a:ext cx="177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a reference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37E4BFE-B83E-4E92-8CAA-731F9CE4AB8F}"/>
              </a:ext>
            </a:extLst>
          </p:cNvPr>
          <p:cNvCxnSpPr>
            <a:cxnSpLocks/>
          </p:cNvCxnSpPr>
          <p:nvPr/>
        </p:nvCxnSpPr>
        <p:spPr>
          <a:xfrm flipH="1">
            <a:off x="7197610" y="4873812"/>
            <a:ext cx="867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8EFF2D-D740-47D7-AF28-3AD7C40C69BA}"/>
              </a:ext>
            </a:extLst>
          </p:cNvPr>
          <p:cNvCxnSpPr/>
          <p:nvPr/>
        </p:nvCxnSpPr>
        <p:spPr>
          <a:xfrm>
            <a:off x="10050811" y="2790620"/>
            <a:ext cx="0" cy="51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6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17">
            <a:extLst>
              <a:ext uri="{FF2B5EF4-FFF2-40B4-BE49-F238E27FC236}">
                <a16:creationId xmlns:a16="http://schemas.microsoft.com/office/drawing/2014/main" id="{E8D31DCE-D243-408F-A4C3-14413EC23FCC}"/>
              </a:ext>
            </a:extLst>
          </p:cNvPr>
          <p:cNvSpPr txBox="1"/>
          <p:nvPr/>
        </p:nvSpPr>
        <p:spPr>
          <a:xfrm>
            <a:off x="13481" y="73513"/>
            <a:ext cx="393192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01: The Green Circle has to be placed on the north side of a larger object.</a:t>
            </a:r>
          </a:p>
        </p:txBody>
      </p:sp>
      <p:pic>
        <p:nvPicPr>
          <p:cNvPr id="11" name="图片 10" descr="桌子上放着笔记本电脑&#10;&#10;描述已自动生成">
            <a:extLst>
              <a:ext uri="{FF2B5EF4-FFF2-40B4-BE49-F238E27FC236}">
                <a16:creationId xmlns:a16="http://schemas.microsoft.com/office/drawing/2014/main" id="{38AA6076-30B5-4ED8-8EC0-E6350150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809440"/>
            <a:ext cx="1965608" cy="1426277"/>
          </a:xfrm>
          <a:prstGeom prst="rect">
            <a:avLst/>
          </a:prstGeom>
        </p:spPr>
      </p:pic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567" y="2922223"/>
            <a:ext cx="1669473" cy="1463975"/>
          </a:xfrm>
          <a:prstGeom prst="rect">
            <a:avLst/>
          </a:prstGeom>
        </p:spPr>
      </p:pic>
      <p:pic>
        <p:nvPicPr>
          <p:cNvPr id="15" name="图片 14" descr="桌子上的电脑和键盘&#10;&#10;描述已自动生成">
            <a:extLst>
              <a:ext uri="{FF2B5EF4-FFF2-40B4-BE49-F238E27FC236}">
                <a16:creationId xmlns:a16="http://schemas.microsoft.com/office/drawing/2014/main" id="{DB7F55C5-E08D-4821-AEA0-FCA22B98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51" y="4413564"/>
            <a:ext cx="1933457" cy="1453191"/>
          </a:xfrm>
          <a:prstGeom prst="rect">
            <a:avLst/>
          </a:prstGeom>
        </p:spPr>
      </p:pic>
      <p:sp>
        <p:nvSpPr>
          <p:cNvPr id="63" name="文本框 17">
            <a:extLst>
              <a:ext uri="{FF2B5EF4-FFF2-40B4-BE49-F238E27FC236}">
                <a16:creationId xmlns:a16="http://schemas.microsoft.com/office/drawing/2014/main" id="{6E1A7F67-AB50-4249-AC1F-D97DB8675F36}"/>
              </a:ext>
            </a:extLst>
          </p:cNvPr>
          <p:cNvSpPr txBox="1"/>
          <p:nvPr/>
        </p:nvSpPr>
        <p:spPr>
          <a:xfrm>
            <a:off x="2849722" y="3384078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64" name="文本框 17">
            <a:extLst>
              <a:ext uri="{FF2B5EF4-FFF2-40B4-BE49-F238E27FC236}">
                <a16:creationId xmlns:a16="http://schemas.microsoft.com/office/drawing/2014/main" id="{EC4244DC-7FA5-47A2-A7A8-36CDB1FD3135}"/>
              </a:ext>
            </a:extLst>
          </p:cNvPr>
          <p:cNvSpPr txBox="1"/>
          <p:nvPr/>
        </p:nvSpPr>
        <p:spPr>
          <a:xfrm>
            <a:off x="4368297" y="3364763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(-1,1)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RV_14 = (0, 1)</a:t>
            </a:r>
          </a:p>
        </p:txBody>
      </p:sp>
      <p:sp>
        <p:nvSpPr>
          <p:cNvPr id="65" name="文本框 17">
            <a:extLst>
              <a:ext uri="{FF2B5EF4-FFF2-40B4-BE49-F238E27FC236}">
                <a16:creationId xmlns:a16="http://schemas.microsoft.com/office/drawing/2014/main" id="{7517AA05-AB4B-4984-A7E4-AC113972568C}"/>
              </a:ext>
            </a:extLst>
          </p:cNvPr>
          <p:cNvSpPr txBox="1"/>
          <p:nvPr/>
        </p:nvSpPr>
        <p:spPr>
          <a:xfrm>
            <a:off x="2810110" y="4966674"/>
            <a:ext cx="126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Monitor</a:t>
            </a:r>
          </a:p>
        </p:txBody>
      </p:sp>
      <p:sp>
        <p:nvSpPr>
          <p:cNvPr id="66" name="文本框 17">
            <a:extLst>
              <a:ext uri="{FF2B5EF4-FFF2-40B4-BE49-F238E27FC236}">
                <a16:creationId xmlns:a16="http://schemas.microsoft.com/office/drawing/2014/main" id="{69134383-8036-4347-90EE-95FBC44553E0}"/>
              </a:ext>
            </a:extLst>
          </p:cNvPr>
          <p:cNvSpPr txBox="1"/>
          <p:nvPr/>
        </p:nvSpPr>
        <p:spPr>
          <a:xfrm>
            <a:off x="4221448" y="5041270"/>
            <a:ext cx="12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RV_12 = (1,0)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RV_13 = (0, 1)</a:t>
            </a:r>
          </a:p>
        </p:txBody>
      </p:sp>
      <p:sp>
        <p:nvSpPr>
          <p:cNvPr id="70" name="文本框 17">
            <a:extLst>
              <a:ext uri="{FF2B5EF4-FFF2-40B4-BE49-F238E27FC236}">
                <a16:creationId xmlns:a16="http://schemas.microsoft.com/office/drawing/2014/main" id="{53BBC1EC-AC89-4095-B7B9-9E8F19849DDC}"/>
              </a:ext>
            </a:extLst>
          </p:cNvPr>
          <p:cNvSpPr txBox="1"/>
          <p:nvPr/>
        </p:nvSpPr>
        <p:spPr>
          <a:xfrm>
            <a:off x="9353240" y="3270220"/>
            <a:ext cx="126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Keyboard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 Mouse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Obj3: Computer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Obj4: Monitor</a:t>
            </a:r>
          </a:p>
        </p:txBody>
      </p:sp>
      <p:sp>
        <p:nvSpPr>
          <p:cNvPr id="71" name="文本框 17">
            <a:extLst>
              <a:ext uri="{FF2B5EF4-FFF2-40B4-BE49-F238E27FC236}">
                <a16:creationId xmlns:a16="http://schemas.microsoft.com/office/drawing/2014/main" id="{E06DB9D7-8110-474F-84E6-9B4F13339055}"/>
              </a:ext>
            </a:extLst>
          </p:cNvPr>
          <p:cNvSpPr txBox="1"/>
          <p:nvPr/>
        </p:nvSpPr>
        <p:spPr>
          <a:xfrm>
            <a:off x="7538567" y="4505009"/>
            <a:ext cx="31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 a new scene,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the one with minimum moving effort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D72966A8-3124-B901-F6CA-4C58D40969F2}"/>
              </a:ext>
            </a:extLst>
          </p:cNvPr>
          <p:cNvSpPr txBox="1"/>
          <p:nvPr/>
        </p:nvSpPr>
        <p:spPr>
          <a:xfrm>
            <a:off x="569651" y="1544129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Images:</a:t>
            </a: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16F875B7-0144-BD5B-D638-565BF8668B1D}"/>
              </a:ext>
            </a:extLst>
          </p:cNvPr>
          <p:cNvSpPr txBox="1"/>
          <p:nvPr/>
        </p:nvSpPr>
        <p:spPr>
          <a:xfrm>
            <a:off x="7367267" y="1545083"/>
            <a:ext cx="313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Images:</a:t>
            </a:r>
          </a:p>
        </p:txBody>
      </p:sp>
    </p:spTree>
    <p:extLst>
      <p:ext uri="{BB962C8B-B14F-4D97-AF65-F5344CB8AC3E}">
        <p14:creationId xmlns:p14="http://schemas.microsoft.com/office/powerpoint/2010/main" val="351060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桌子上的电脑和键盘&#10;&#10;描述已自动生成">
            <a:extLst>
              <a:ext uri="{FF2B5EF4-FFF2-40B4-BE49-F238E27FC236}">
                <a16:creationId xmlns:a16="http://schemas.microsoft.com/office/drawing/2014/main" id="{24B3FB67-48D7-46BC-8A8F-A4C4FE8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16" y="1536483"/>
            <a:ext cx="1043985" cy="915479"/>
          </a:xfrm>
          <a:prstGeom prst="rect">
            <a:avLst/>
          </a:prstGeom>
        </p:spPr>
      </p:pic>
      <p:sp>
        <p:nvSpPr>
          <p:cNvPr id="76" name="文本框 17">
            <a:extLst>
              <a:ext uri="{FF2B5EF4-FFF2-40B4-BE49-F238E27FC236}">
                <a16:creationId xmlns:a16="http://schemas.microsoft.com/office/drawing/2014/main" id="{C44ED50C-F6AB-4BB9-83FC-0919B021111C}"/>
              </a:ext>
            </a:extLst>
          </p:cNvPr>
          <p:cNvSpPr txBox="1"/>
          <p:nvPr/>
        </p:nvSpPr>
        <p:spPr>
          <a:xfrm>
            <a:off x="6226871" y="269181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BxNxNxC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B91C2E6-A6A8-4350-9948-56732C148F7F}"/>
              </a:ext>
            </a:extLst>
          </p:cNvPr>
          <p:cNvCxnSpPr>
            <a:cxnSpLocks/>
          </p:cNvCxnSpPr>
          <p:nvPr/>
        </p:nvCxnSpPr>
        <p:spPr>
          <a:xfrm>
            <a:off x="2411482" y="3021333"/>
            <a:ext cx="221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7">
            <a:extLst>
              <a:ext uri="{FF2B5EF4-FFF2-40B4-BE49-F238E27FC236}">
                <a16:creationId xmlns:a16="http://schemas.microsoft.com/office/drawing/2014/main" id="{4F18C425-857A-42AF-8D7C-9EBE77231B8F}"/>
              </a:ext>
            </a:extLst>
          </p:cNvPr>
          <p:cNvSpPr txBox="1"/>
          <p:nvPr/>
        </p:nvSpPr>
        <p:spPr>
          <a:xfrm>
            <a:off x="4667418" y="2672567"/>
            <a:ext cx="119306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AxNxNxC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8D45529-D7B1-464C-B150-FA50797BDC06}"/>
              </a:ext>
            </a:extLst>
          </p:cNvPr>
          <p:cNvCxnSpPr>
            <a:cxnSpLocks/>
          </p:cNvCxnSpPr>
          <p:nvPr/>
        </p:nvCxnSpPr>
        <p:spPr>
          <a:xfrm>
            <a:off x="7493485" y="2958662"/>
            <a:ext cx="2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7">
            <a:extLst>
              <a:ext uri="{FF2B5EF4-FFF2-40B4-BE49-F238E27FC236}">
                <a16:creationId xmlns:a16="http://schemas.microsoft.com/office/drawing/2014/main" id="{6E9D1BE8-FC0D-4DCE-8753-F6FC001DD980}"/>
              </a:ext>
            </a:extLst>
          </p:cNvPr>
          <p:cNvSpPr txBox="1"/>
          <p:nvPr/>
        </p:nvSpPr>
        <p:spPr>
          <a:xfrm>
            <a:off x="3647901" y="1984573"/>
            <a:ext cx="147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 Gen.</a:t>
            </a:r>
          </a:p>
        </p:txBody>
      </p:sp>
      <p:sp>
        <p:nvSpPr>
          <p:cNvPr id="108" name="文本框 17">
            <a:extLst>
              <a:ext uri="{FF2B5EF4-FFF2-40B4-BE49-F238E27FC236}">
                <a16:creationId xmlns:a16="http://schemas.microsoft.com/office/drawing/2014/main" id="{E7316BE8-D82A-4021-BDF9-052BF8EBFABB}"/>
              </a:ext>
            </a:extLst>
          </p:cNvPr>
          <p:cNvSpPr txBox="1"/>
          <p:nvPr/>
        </p:nvSpPr>
        <p:spPr>
          <a:xfrm>
            <a:off x="6950242" y="2229162"/>
            <a:ext cx="235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Loss </a:t>
            </a:r>
          </a:p>
        </p:txBody>
      </p:sp>
      <p:sp>
        <p:nvSpPr>
          <p:cNvPr id="110" name="文本框 17">
            <a:extLst>
              <a:ext uri="{FF2B5EF4-FFF2-40B4-BE49-F238E27FC236}">
                <a16:creationId xmlns:a16="http://schemas.microsoft.com/office/drawing/2014/main" id="{02BFC137-79ED-47E9-9D43-B6D70030A0AC}"/>
              </a:ext>
            </a:extLst>
          </p:cNvPr>
          <p:cNvSpPr txBox="1"/>
          <p:nvPr/>
        </p:nvSpPr>
        <p:spPr>
          <a:xfrm>
            <a:off x="7914298" y="2672568"/>
            <a:ext cx="99565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 descr="桌子上放着笔记本电脑&#10;&#10;描述已自动生成">
            <a:extLst>
              <a:ext uri="{FF2B5EF4-FFF2-40B4-BE49-F238E27FC236}">
                <a16:creationId xmlns:a16="http://schemas.microsoft.com/office/drawing/2014/main" id="{1C35EF38-3038-4D04-9CF5-4F8B268A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78" y="1536483"/>
            <a:ext cx="1412604" cy="1025008"/>
          </a:xfrm>
          <a:prstGeom prst="rect">
            <a:avLst/>
          </a:prstGeom>
        </p:spPr>
      </p:pic>
      <p:sp>
        <p:nvSpPr>
          <p:cNvPr id="26" name="文本框 17">
            <a:extLst>
              <a:ext uri="{FF2B5EF4-FFF2-40B4-BE49-F238E27FC236}">
                <a16:creationId xmlns:a16="http://schemas.microsoft.com/office/drawing/2014/main" id="{46942D99-E8E7-4F08-ADDA-3EA13D91B35E}"/>
              </a:ext>
            </a:extLst>
          </p:cNvPr>
          <p:cNvSpPr txBox="1"/>
          <p:nvPr/>
        </p:nvSpPr>
        <p:spPr>
          <a:xfrm>
            <a:off x="1285916" y="2691817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D082C6B6-94A4-4686-BDA7-3152C34FDBE5}"/>
              </a:ext>
            </a:extLst>
          </p:cNvPr>
          <p:cNvSpPr txBox="1"/>
          <p:nvPr/>
        </p:nvSpPr>
        <p:spPr>
          <a:xfrm>
            <a:off x="2791386" y="2672569"/>
            <a:ext cx="10696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Rel. Mat.  NxNxC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F667AB4-3C08-480E-A6D6-4802C4522169}"/>
              </a:ext>
            </a:extLst>
          </p:cNvPr>
          <p:cNvCxnSpPr>
            <a:cxnSpLocks/>
          </p:cNvCxnSpPr>
          <p:nvPr/>
        </p:nvCxnSpPr>
        <p:spPr>
          <a:xfrm>
            <a:off x="9018596" y="2971734"/>
            <a:ext cx="371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B46AC2FC-23D7-4FC6-BFDE-A70CD7E382BC}"/>
              </a:ext>
            </a:extLst>
          </p:cNvPr>
          <p:cNvSpPr/>
          <p:nvPr/>
        </p:nvSpPr>
        <p:spPr>
          <a:xfrm rot="16200000">
            <a:off x="3671966" y="2664971"/>
            <a:ext cx="1145406" cy="64312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64EEB699-2403-43E7-8729-41E04DEA755C}"/>
              </a:ext>
            </a:extLst>
          </p:cNvPr>
          <p:cNvSpPr txBox="1"/>
          <p:nvPr/>
        </p:nvSpPr>
        <p:spPr>
          <a:xfrm>
            <a:off x="5150114" y="2192159"/>
            <a:ext cx="22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Satisfy Rules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DFCA2FC-8A32-4CAA-A72C-1215ACB3118C}"/>
              </a:ext>
            </a:extLst>
          </p:cNvPr>
          <p:cNvCxnSpPr>
            <a:cxnSpLocks/>
          </p:cNvCxnSpPr>
          <p:nvPr/>
        </p:nvCxnSpPr>
        <p:spPr>
          <a:xfrm>
            <a:off x="5897256" y="2946127"/>
            <a:ext cx="329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2ED87FE-1270-4321-BEB9-02C3EF8075C8}"/>
              </a:ext>
            </a:extLst>
          </p:cNvPr>
          <p:cNvCxnSpPr>
            <a:cxnSpLocks/>
            <a:stCxn id="26" idx="2"/>
            <a:endCxn id="110" idx="2"/>
          </p:cNvCxnSpPr>
          <p:nvPr/>
        </p:nvCxnSpPr>
        <p:spPr>
          <a:xfrm rot="5400000" flipH="1" flipV="1">
            <a:off x="5106795" y="32819"/>
            <a:ext cx="19249" cy="6591409"/>
          </a:xfrm>
          <a:prstGeom prst="bentConnector3">
            <a:avLst>
              <a:gd name="adj1" fmla="val -393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7">
            <a:extLst>
              <a:ext uri="{FF2B5EF4-FFF2-40B4-BE49-F238E27FC236}">
                <a16:creationId xmlns:a16="http://schemas.microsoft.com/office/drawing/2014/main" id="{2AD50BF1-5F71-49C4-8E6F-495820BAA00C}"/>
              </a:ext>
            </a:extLst>
          </p:cNvPr>
          <p:cNvSpPr txBox="1"/>
          <p:nvPr/>
        </p:nvSpPr>
        <p:spPr>
          <a:xfrm>
            <a:off x="9481891" y="2698167"/>
            <a:ext cx="12106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Obj. Mat.  NxC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1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General Case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1189073" y="4913714"/>
            <a:ext cx="2939753" cy="45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zh-CN" noProof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Scene: A messy Room</a:t>
            </a:r>
            <a:endParaRPr lang="de-DE" altLang="zh-CN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07CD9-E795-4D1C-87A4-39F8B6EF656F}"/>
              </a:ext>
            </a:extLst>
          </p:cNvPr>
          <p:cNvGrpSpPr/>
          <p:nvPr/>
        </p:nvGrpSpPr>
        <p:grpSpPr>
          <a:xfrm>
            <a:off x="606148" y="2076452"/>
            <a:ext cx="3821782" cy="2632282"/>
            <a:chOff x="606147" y="2076451"/>
            <a:chExt cx="4856841" cy="3622671"/>
          </a:xfrm>
        </p:grpSpPr>
        <p:pic>
          <p:nvPicPr>
            <p:cNvPr id="1026" name="Picture 2" descr="床上有许多玩具&#10;&#10;低可信度描述已自动生成">
              <a:extLst>
                <a:ext uri="{FF2B5EF4-FFF2-40B4-BE49-F238E27FC236}">
                  <a16:creationId xmlns:a16="http://schemas.microsoft.com/office/drawing/2014/main" id="{391ACCD0-C7DE-34EB-B390-A7299F551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8" r="368" b="-3"/>
            <a:stretch/>
          </p:blipFill>
          <p:spPr bwMode="auto">
            <a:xfrm>
              <a:off x="606147" y="2076451"/>
              <a:ext cx="4856841" cy="3622671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F3C741-DB08-19F4-8511-1ABB8F00C145}"/>
                </a:ext>
              </a:extLst>
            </p:cNvPr>
            <p:cNvSpPr/>
            <p:nvPr/>
          </p:nvSpPr>
          <p:spPr>
            <a:xfrm>
              <a:off x="3512320" y="4606183"/>
              <a:ext cx="1950667" cy="10929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572287-D137-3044-C3EC-8590C0F5C7D9}"/>
              </a:ext>
            </a:extLst>
          </p:cNvPr>
          <p:cNvSpPr txBox="1"/>
          <p:nvPr/>
        </p:nvSpPr>
        <p:spPr>
          <a:xfrm>
            <a:off x="4688065" y="2389860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24EAE5-465F-23A6-688D-66E2E63C45E7}"/>
              </a:ext>
            </a:extLst>
          </p:cNvPr>
          <p:cNvCxnSpPr/>
          <p:nvPr/>
        </p:nvCxnSpPr>
        <p:spPr>
          <a:xfrm>
            <a:off x="5360508" y="2574526"/>
            <a:ext cx="470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1E01BF-7DED-32B7-092E-4C9574DE2BAF}"/>
              </a:ext>
            </a:extLst>
          </p:cNvPr>
          <p:cNvSpPr txBox="1"/>
          <p:nvPr/>
        </p:nvSpPr>
        <p:spPr>
          <a:xfrm>
            <a:off x="6001987" y="240602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 on the floor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7E525-D24C-4FB5-50C3-5F369B5B6DFA}"/>
              </a:ext>
            </a:extLst>
          </p:cNvPr>
          <p:cNvSpPr txBox="1"/>
          <p:nvPr/>
        </p:nvSpPr>
        <p:spPr>
          <a:xfrm>
            <a:off x="7609676" y="3236180"/>
            <a:ext cx="2431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Toy should be placed in a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58E6A-2E8A-77A4-1E48-58BB2DDFFE3F}"/>
              </a:ext>
            </a:extLst>
          </p:cNvPr>
          <p:cNvCxnSpPr>
            <a:cxnSpLocks/>
          </p:cNvCxnSpPr>
          <p:nvPr/>
        </p:nvCxnSpPr>
        <p:spPr>
          <a:xfrm>
            <a:off x="7979792" y="2574526"/>
            <a:ext cx="123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B927B-0AAF-3E41-0CC1-7CE0F9588BB2}"/>
              </a:ext>
            </a:extLst>
          </p:cNvPr>
          <p:cNvCxnSpPr>
            <a:cxnSpLocks/>
          </p:cNvCxnSpPr>
          <p:nvPr/>
        </p:nvCxnSpPr>
        <p:spPr>
          <a:xfrm flipV="1">
            <a:off x="8596079" y="2680384"/>
            <a:ext cx="0" cy="41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B445CA-D70F-3D8F-9BE8-C148DD48B690}"/>
              </a:ext>
            </a:extLst>
          </p:cNvPr>
          <p:cNvSpPr txBox="1"/>
          <p:nvPr/>
        </p:nvSpPr>
        <p:spPr>
          <a:xfrm>
            <a:off x="9305694" y="2290924"/>
            <a:ext cx="25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Put the toy into a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4744679" y="213703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62721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485171" y="657226"/>
            <a:ext cx="2772380" cy="5715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D350-5D5B-3427-5B91-FBD075BB98B5}"/>
              </a:ext>
            </a:extLst>
          </p:cNvPr>
          <p:cNvSpPr txBox="1"/>
          <p:nvPr/>
        </p:nvSpPr>
        <p:spPr>
          <a:xfrm>
            <a:off x="790344" y="198415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(Scene understanding)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B0319-7D62-6BFA-E1A1-874F466C8D6B}"/>
              </a:ext>
            </a:extLst>
          </p:cNvPr>
          <p:cNvSpPr txBox="1"/>
          <p:nvPr/>
        </p:nvSpPr>
        <p:spPr>
          <a:xfrm>
            <a:off x="790344" y="1377852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Paper: Housekeep: Tidying Virtual Households using Commonsense Reasoning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1820-1E95-B9CA-F749-A5038FF8E925}"/>
              </a:ext>
            </a:extLst>
          </p:cNvPr>
          <p:cNvSpPr txBox="1"/>
          <p:nvPr/>
        </p:nvSpPr>
        <p:spPr>
          <a:xfrm>
            <a:off x="790344" y="2375010"/>
            <a:ext cx="8337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need to reason about the correct placement of novel objects.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 in unseen environments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goal specification, discovering potentially suitable environments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Partially observable, re-plan for when and where to rearrange objects via commonsense reasoning.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B60FA-CC02-A9B1-E5A6-225C46B2672E}"/>
              </a:ext>
            </a:extLst>
          </p:cNvPr>
          <p:cNvSpPr txBox="1"/>
          <p:nvPr/>
        </p:nvSpPr>
        <p:spPr>
          <a:xfrm>
            <a:off x="790344" y="17026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https://arxiv.org/abs/2205.10712</a:t>
            </a:r>
          </a:p>
        </p:txBody>
      </p:sp>
    </p:spTree>
    <p:extLst>
      <p:ext uri="{BB962C8B-B14F-4D97-AF65-F5344CB8AC3E}">
        <p14:creationId xmlns:p14="http://schemas.microsoft.com/office/powerpoint/2010/main" val="49255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471229" y="4838516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</a:t>
            </a:r>
            <a:r>
              <a:rPr lang="de-DE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b="14222"/>
          <a:stretch/>
        </p:blipFill>
        <p:spPr>
          <a:xfrm>
            <a:off x="6976793" y="1695545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 descr="小孩站在消防栓旁的草地上&#10;&#10;描述已自动生成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" y="1705070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720157" y="4838516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Extract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the Facts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51002" y="265158"/>
            <a:ext cx="11887200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One Step Further: Use the Facts to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7" y="6396335"/>
            <a:ext cx="29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18FAAF-9E1F-4C24-AAF1-E2225AEB91AA}"/>
              </a:ext>
            </a:extLst>
          </p:cNvPr>
          <p:cNvSpPr txBox="1"/>
          <p:nvPr/>
        </p:nvSpPr>
        <p:spPr>
          <a:xfrm>
            <a:off x="6502528" y="4626269"/>
            <a:ext cx="151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Numbers</a:t>
            </a:r>
            <a:endParaRPr lang="de-DE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303ADC-87AC-4DAF-AA3D-0B7C96C825AA}"/>
              </a:ext>
            </a:extLst>
          </p:cNvPr>
          <p:cNvSpPr txBox="1"/>
          <p:nvPr/>
        </p:nvSpPr>
        <p:spPr>
          <a:xfrm>
            <a:off x="6677637" y="515166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E9841C6-9696-45F3-990B-6020E24307C2}"/>
              </a:ext>
            </a:extLst>
          </p:cNvPr>
          <p:cNvSpPr/>
          <p:nvPr/>
        </p:nvSpPr>
        <p:spPr>
          <a:xfrm>
            <a:off x="6730404" y="263025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6AC57F-1548-4AA5-931F-CE72CE513DF1}"/>
              </a:ext>
            </a:extLst>
          </p:cNvPr>
          <p:cNvSpPr txBox="1"/>
          <p:nvPr/>
        </p:nvSpPr>
        <p:spPr>
          <a:xfrm>
            <a:off x="6646681" y="2891832"/>
            <a:ext cx="1003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Symbolize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BE0A03E8-6875-416C-A089-67E4CD78C68E}"/>
              </a:ext>
            </a:extLst>
          </p:cNvPr>
          <p:cNvSpPr/>
          <p:nvPr/>
        </p:nvSpPr>
        <p:spPr>
          <a:xfrm>
            <a:off x="6771312" y="4940677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6D6573C-9EA8-4299-8229-3B0E4786E9B0}"/>
              </a:ext>
            </a:extLst>
          </p:cNvPr>
          <p:cNvSpPr txBox="1"/>
          <p:nvPr/>
        </p:nvSpPr>
        <p:spPr>
          <a:xfrm>
            <a:off x="6472999" y="2305324"/>
            <a:ext cx="151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599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74456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19411" y="3735771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3993092" y="530315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3A87255-FA9C-4DFD-B49E-918133DAC052}"/>
              </a:ext>
            </a:extLst>
          </p:cNvPr>
          <p:cNvSpPr/>
          <p:nvPr/>
        </p:nvSpPr>
        <p:spPr>
          <a:xfrm>
            <a:off x="6087708" y="4455651"/>
            <a:ext cx="1079863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52FF7C-5506-4276-B852-C3C2087B58A1}"/>
              </a:ext>
            </a:extLst>
          </p:cNvPr>
          <p:cNvSpPr txBox="1"/>
          <p:nvPr/>
        </p:nvSpPr>
        <p:spPr>
          <a:xfrm>
            <a:off x="6119314" y="4132486"/>
            <a:ext cx="10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28713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E91E2D7-3DA3-4D3F-8A36-FC249910F743}"/>
              </a:ext>
            </a:extLst>
          </p:cNvPr>
          <p:cNvSpPr/>
          <p:nvPr/>
        </p:nvSpPr>
        <p:spPr>
          <a:xfrm>
            <a:off x="3025563" y="3608962"/>
            <a:ext cx="2625361" cy="165890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8225A7-D3DB-4C2B-97AC-3A93C72AEF02}"/>
              </a:ext>
            </a:extLst>
          </p:cNvPr>
          <p:cNvSpPr/>
          <p:nvPr/>
        </p:nvSpPr>
        <p:spPr>
          <a:xfrm>
            <a:off x="339538" y="3588171"/>
            <a:ext cx="2595256" cy="1658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2966401" y="3699188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635961" y="3548756"/>
            <a:ext cx="4424235" cy="1754326"/>
            <a:chOff x="455808" y="3900074"/>
            <a:chExt cx="3386802" cy="175432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3317000" cy="17543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</a:p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de-DE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0CF38E-06C3-42A4-AB04-57A5559DE4DB}"/>
              </a:ext>
            </a:extLst>
          </p:cNvPr>
          <p:cNvGrpSpPr/>
          <p:nvPr/>
        </p:nvGrpSpPr>
        <p:grpSpPr>
          <a:xfrm>
            <a:off x="4069000" y="531287"/>
            <a:ext cx="3897173" cy="2906864"/>
            <a:chOff x="-293999" y="893680"/>
            <a:chExt cx="3897173" cy="29068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90A76A-9562-4240-841D-915DB74C9BD4}"/>
                </a:ext>
              </a:extLst>
            </p:cNvPr>
            <p:cNvGrpSpPr/>
            <p:nvPr/>
          </p:nvGrpSpPr>
          <p:grpSpPr>
            <a:xfrm>
              <a:off x="-293999" y="893680"/>
              <a:ext cx="3897173" cy="2906864"/>
              <a:chOff x="-407241" y="1982348"/>
              <a:chExt cx="3897173" cy="2906864"/>
            </a:xfrm>
          </p:grpSpPr>
          <p:pic>
            <p:nvPicPr>
              <p:cNvPr id="22" name="图片 21" descr="图表&#10;&#10;低可信度描述已自动生成">
                <a:extLst>
                  <a:ext uri="{FF2B5EF4-FFF2-40B4-BE49-F238E27FC236}">
                    <a16:creationId xmlns:a16="http://schemas.microsoft.com/office/drawing/2014/main" id="{7D31E194-9348-423A-A310-893E7AB03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89" b="14222"/>
              <a:stretch/>
            </p:blipFill>
            <p:spPr>
              <a:xfrm>
                <a:off x="-407241" y="1982348"/>
                <a:ext cx="3897173" cy="2906864"/>
              </a:xfrm>
              <a:prstGeom prst="rect">
                <a:avLst/>
              </a:prstGeom>
              <a:noFill/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F1A228-28F9-4002-9526-6C60D18D243E}"/>
                  </a:ext>
                </a:extLst>
              </p:cNvPr>
              <p:cNvSpPr/>
              <p:nvPr/>
            </p:nvSpPr>
            <p:spPr>
              <a:xfrm>
                <a:off x="3119078" y="2756446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C502A-41A3-48C8-A444-C00857B42814}"/>
                  </a:ext>
                </a:extLst>
              </p:cNvPr>
              <p:cNvSpPr/>
              <p:nvPr/>
            </p:nvSpPr>
            <p:spPr>
              <a:xfrm>
                <a:off x="-10347" y="3501746"/>
                <a:ext cx="300078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ADA9A5-BC79-4B5F-A8A8-9DDF2D957830}"/>
                  </a:ext>
                </a:extLst>
              </p:cNvPr>
              <p:cNvSpPr/>
              <p:nvPr/>
            </p:nvSpPr>
            <p:spPr>
              <a:xfrm>
                <a:off x="2467256" y="3592517"/>
                <a:ext cx="290163" cy="369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13AA53-E57A-4EC5-B8B4-D1C1B10B8A4B}"/>
                </a:ext>
              </a:extLst>
            </p:cNvPr>
            <p:cNvSpPr/>
            <p:nvPr/>
          </p:nvSpPr>
          <p:spPr>
            <a:xfrm>
              <a:off x="102895" y="977497"/>
              <a:ext cx="3155463" cy="3369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r>
                <a:rPr lang="de-DE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Hide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 </a:t>
              </a:r>
              <a:r>
                <a:rPr lang="de-DE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r>
                <a:rPr lang="de-D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 of view.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473784" y="3699188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758062" y="5934729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190671" y="5934729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496754" y="5934729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4AC950D-9B13-4311-9C5C-63F71CA9DAF0}"/>
              </a:ext>
            </a:extLst>
          </p:cNvPr>
          <p:cNvCxnSpPr>
            <a:cxnSpLocks/>
          </p:cNvCxnSpPr>
          <p:nvPr/>
        </p:nvCxnSpPr>
        <p:spPr>
          <a:xfrm>
            <a:off x="9798098" y="5445681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22896" y="6349638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255938" y="6088618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365820" y="6088618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740324" y="6088618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07000" y="6242507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475019" y="6526400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124110" y="5445681"/>
            <a:ext cx="374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A8474-19C2-49A8-AE55-00601F84A481}"/>
              </a:ext>
            </a:extLst>
          </p:cNvPr>
          <p:cNvCxnSpPr>
            <a:cxnSpLocks/>
          </p:cNvCxnSpPr>
          <p:nvPr/>
        </p:nvCxnSpPr>
        <p:spPr>
          <a:xfrm>
            <a:off x="1477816" y="5364094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D5651C8-73A6-4236-9010-127F68279AA5}"/>
              </a:ext>
            </a:extLst>
          </p:cNvPr>
          <p:cNvCxnSpPr>
            <a:cxnSpLocks/>
          </p:cNvCxnSpPr>
          <p:nvPr/>
        </p:nvCxnSpPr>
        <p:spPr>
          <a:xfrm flipV="1">
            <a:off x="163424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058DE9-3529-4090-B31C-4750A1925A47}"/>
              </a:ext>
            </a:extLst>
          </p:cNvPr>
          <p:cNvCxnSpPr>
            <a:cxnSpLocks/>
          </p:cNvCxnSpPr>
          <p:nvPr/>
        </p:nvCxnSpPr>
        <p:spPr>
          <a:xfrm>
            <a:off x="4187645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57E61-1377-4D2B-9ECB-41F6D794C16E}"/>
              </a:ext>
            </a:extLst>
          </p:cNvPr>
          <p:cNvCxnSpPr>
            <a:cxnSpLocks/>
          </p:cNvCxnSpPr>
          <p:nvPr/>
        </p:nvCxnSpPr>
        <p:spPr>
          <a:xfrm flipV="1">
            <a:off x="4389986" y="5364094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1B13A24-706A-4C67-918D-76D199C044C2}"/>
              </a:ext>
            </a:extLst>
          </p:cNvPr>
          <p:cNvCxnSpPr>
            <a:cxnSpLocks/>
          </p:cNvCxnSpPr>
          <p:nvPr/>
        </p:nvCxnSpPr>
        <p:spPr>
          <a:xfrm flipV="1">
            <a:off x="10002846" y="5445681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EA17E0A-820C-4FD3-AF00-842E3E279DE8}"/>
              </a:ext>
            </a:extLst>
          </p:cNvPr>
          <p:cNvSpPr/>
          <p:nvPr/>
        </p:nvSpPr>
        <p:spPr>
          <a:xfrm>
            <a:off x="7613257" y="1307528"/>
            <a:ext cx="4390317" cy="487926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C9EC66-453F-4F5E-BAD3-4B7EDB11B18D}"/>
              </a:ext>
            </a:extLst>
          </p:cNvPr>
          <p:cNvSpPr/>
          <p:nvPr/>
        </p:nvSpPr>
        <p:spPr>
          <a:xfrm>
            <a:off x="5799439" y="1307528"/>
            <a:ext cx="1776577" cy="4879264"/>
          </a:xfrm>
          <a:prstGeom prst="rect">
            <a:avLst/>
          </a:prstGeom>
          <a:solidFill>
            <a:srgbClr val="00B0F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5738DB9-567B-4F92-9D00-CDAFC5FA35CD}"/>
              </a:ext>
            </a:extLst>
          </p:cNvPr>
          <p:cNvSpPr/>
          <p:nvPr/>
        </p:nvSpPr>
        <p:spPr>
          <a:xfrm>
            <a:off x="3053962" y="1307528"/>
            <a:ext cx="2707292" cy="4879264"/>
          </a:xfrm>
          <a:prstGeom prst="rect">
            <a:avLst/>
          </a:prstGeom>
          <a:solidFill>
            <a:srgbClr val="92D05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F36DAC5-935C-4EF3-B441-338FBD7B4885}"/>
              </a:ext>
            </a:extLst>
          </p:cNvPr>
          <p:cNvSpPr/>
          <p:nvPr/>
        </p:nvSpPr>
        <p:spPr>
          <a:xfrm>
            <a:off x="319037" y="1307528"/>
            <a:ext cx="2707292" cy="4879264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62D63E-3CC9-4588-9E8D-12EEEA2BDCE3}"/>
              </a:ext>
            </a:extLst>
          </p:cNvPr>
          <p:cNvGrpSpPr/>
          <p:nvPr/>
        </p:nvGrpSpPr>
        <p:grpSpPr>
          <a:xfrm>
            <a:off x="3026330" y="1451347"/>
            <a:ext cx="3196267" cy="1818012"/>
            <a:chOff x="6452829" y="2086349"/>
            <a:chExt cx="3196267" cy="18180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0E307B-C556-496B-AE5D-9BC66005AEE8}"/>
                </a:ext>
              </a:extLst>
            </p:cNvPr>
            <p:cNvSpPr txBox="1"/>
            <p:nvPr/>
          </p:nvSpPr>
          <p:spPr>
            <a:xfrm>
              <a:off x="6452829" y="2086349"/>
              <a:ext cx="3051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</a:t>
              </a:r>
              <a:r>
                <a:rPr lang="de-DE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inferred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14D358-5B6F-4FF4-9FA2-B23012D8D63E}"/>
                </a:ext>
              </a:extLst>
            </p:cNvPr>
            <p:cNvSpPr txBox="1"/>
            <p:nvPr/>
          </p:nvSpPr>
          <p:spPr>
            <a:xfrm>
              <a:off x="6452829" y="2427033"/>
              <a:ext cx="319626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bigger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on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side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DE" dirty="0"/>
            </a:p>
            <a:p>
              <a:endParaRPr lang="de-DE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93F9787-8CEC-46C3-9115-38D12081BA97}"/>
              </a:ext>
            </a:extLst>
          </p:cNvPr>
          <p:cNvGrpSpPr/>
          <p:nvPr/>
        </p:nvGrpSpPr>
        <p:grpSpPr>
          <a:xfrm>
            <a:off x="7579340" y="1487930"/>
            <a:ext cx="4424235" cy="1532094"/>
            <a:chOff x="455808" y="3900074"/>
            <a:chExt cx="3386802" cy="153209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484667-DBB5-4412-BBB6-BD2D9C9BE785}"/>
                </a:ext>
              </a:extLst>
            </p:cNvPr>
            <p:cNvSpPr txBox="1"/>
            <p:nvPr/>
          </p:nvSpPr>
          <p:spPr>
            <a:xfrm>
              <a:off x="455808" y="3900074"/>
              <a:ext cx="275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should be satisfied</a:t>
              </a:r>
              <a:endParaRPr lang="de-DE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092A9-DF6A-4710-8F05-3A4AB9E05663}"/>
                </a:ext>
              </a:extLst>
            </p:cNvPr>
            <p:cNvSpPr txBox="1"/>
            <p:nvPr/>
          </p:nvSpPr>
          <p:spPr>
            <a:xfrm>
              <a:off x="496637" y="4185673"/>
              <a:ext cx="3345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we move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backside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another bigger obj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., then we can hide it.</a:t>
              </a:r>
              <a:endParaRPr lang="de-DE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45E8BC-ED96-41FC-8386-AEB0BAEB707A}"/>
                </a:ext>
              </a:extLst>
            </p:cNvPr>
            <p:cNvSpPr txBox="1"/>
            <p:nvPr/>
          </p:nvSpPr>
          <p:spPr>
            <a:xfrm>
              <a:off x="496638" y="4785837"/>
              <a:ext cx="3345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Bigger(X,B) and Behind(B, X) </a:t>
              </a:r>
            </a:p>
            <a:p>
              <a:r>
                <a:rPr lang="de-DE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 an object X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DDF433-D260-414B-BA22-33DE82A18813}"/>
              </a:ext>
            </a:extLst>
          </p:cNvPr>
          <p:cNvGrpSpPr/>
          <p:nvPr/>
        </p:nvGrpSpPr>
        <p:grpSpPr>
          <a:xfrm>
            <a:off x="533713" y="1451347"/>
            <a:ext cx="2766381" cy="1235928"/>
            <a:chOff x="6452829" y="2114435"/>
            <a:chExt cx="2766381" cy="12359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F6E0EA-7051-4101-A13A-3987EC31D366}"/>
                </a:ext>
              </a:extLst>
            </p:cNvPr>
            <p:cNvSpPr txBox="1"/>
            <p:nvPr/>
          </p:nvSpPr>
          <p:spPr>
            <a:xfrm>
              <a:off x="6452829" y="2114435"/>
              <a:ext cx="2766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should be known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92F6E2-1F81-4FDC-ADF1-7DD63577FF4F}"/>
                </a:ext>
              </a:extLst>
            </p:cNvPr>
            <p:cNvSpPr txBox="1"/>
            <p:nvPr/>
          </p:nvSpPr>
          <p:spPr>
            <a:xfrm>
              <a:off x="6452830" y="2427033"/>
              <a:ext cx="27663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 size, position.</a:t>
              </a:r>
              <a:endParaRPr lang="de-DE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A5734A3-FA66-453D-AAFD-2EF402C05B48}"/>
              </a:ext>
            </a:extLst>
          </p:cNvPr>
          <p:cNvSpPr txBox="1"/>
          <p:nvPr/>
        </p:nvSpPr>
        <p:spPr>
          <a:xfrm>
            <a:off x="817991" y="3686888"/>
            <a:ext cx="149787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Vectors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75E0B2-D577-4B35-B02F-3BFA0B5E014E}"/>
              </a:ext>
            </a:extLst>
          </p:cNvPr>
          <p:cNvSpPr txBox="1"/>
          <p:nvPr/>
        </p:nvSpPr>
        <p:spPr>
          <a:xfrm>
            <a:off x="3250600" y="3686888"/>
            <a:ext cx="2175149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7BB74A-1717-4CCF-B1A7-7F9A57EDAE4D}"/>
              </a:ext>
            </a:extLst>
          </p:cNvPr>
          <p:cNvSpPr txBox="1"/>
          <p:nvPr/>
        </p:nvSpPr>
        <p:spPr>
          <a:xfrm>
            <a:off x="8556683" y="3686888"/>
            <a:ext cx="2104258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1681A8-F7C0-4C13-B7E4-AEAE0E0E2015}"/>
              </a:ext>
            </a:extLst>
          </p:cNvPr>
          <p:cNvSpPr txBox="1"/>
          <p:nvPr/>
        </p:nvSpPr>
        <p:spPr>
          <a:xfrm>
            <a:off x="6382825" y="4101797"/>
            <a:ext cx="83485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A03677A-F082-4188-98F3-86383C9A85D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315867" y="3840777"/>
            <a:ext cx="93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2F8FF96-60E3-4A59-B5C8-625452F8EBC0}"/>
              </a:ext>
            </a:extLst>
          </p:cNvPr>
          <p:cNvCxnSpPr>
            <a:cxnSpLocks/>
            <a:stCxn id="27" idx="3"/>
            <a:endCxn id="35" idx="0"/>
          </p:cNvCxnSpPr>
          <p:nvPr/>
        </p:nvCxnSpPr>
        <p:spPr>
          <a:xfrm>
            <a:off x="5425749" y="3840777"/>
            <a:ext cx="1374504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7E8D333-CF4E-439F-A203-F23A0D08FF59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rot="10800000" flipV="1">
            <a:off x="6800253" y="3840777"/>
            <a:ext cx="1756430" cy="261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79C9B947-712C-437F-8A23-043937D7BD47}"/>
              </a:ext>
            </a:extLst>
          </p:cNvPr>
          <p:cNvCxnSpPr>
            <a:stCxn id="35" idx="1"/>
            <a:endCxn id="25" idx="2"/>
          </p:cNvCxnSpPr>
          <p:nvPr/>
        </p:nvCxnSpPr>
        <p:spPr>
          <a:xfrm rot="10800000">
            <a:off x="1566929" y="3994666"/>
            <a:ext cx="4815896" cy="276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B30CAE5-3F5B-49D9-AFF1-B049C176FAEF}"/>
              </a:ext>
            </a:extLst>
          </p:cNvPr>
          <p:cNvSpPr txBox="1"/>
          <p:nvPr/>
        </p:nvSpPr>
        <p:spPr>
          <a:xfrm>
            <a:off x="3534948" y="4278559"/>
            <a:ext cx="8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1AF09-41AB-4507-978E-29D09D237185}"/>
              </a:ext>
            </a:extLst>
          </p:cNvPr>
          <p:cNvSpPr txBox="1"/>
          <p:nvPr/>
        </p:nvSpPr>
        <p:spPr>
          <a:xfrm>
            <a:off x="5919711" y="2655836"/>
            <a:ext cx="1703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actions until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satisfy the </a:t>
            </a: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Relation Vectors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D1B084-6EDA-48AE-A1E0-A8AAED7558B4}"/>
              </a:ext>
            </a:extLst>
          </p:cNvPr>
          <p:cNvSpPr txBox="1"/>
          <p:nvPr/>
        </p:nvSpPr>
        <p:spPr>
          <a:xfrm>
            <a:off x="375401" y="57530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13F12D-2CD4-4E10-8739-77AAEE3CDE89}"/>
              </a:ext>
            </a:extLst>
          </p:cNvPr>
          <p:cNvSpPr txBox="1"/>
          <p:nvPr/>
        </p:nvSpPr>
        <p:spPr>
          <a:xfrm>
            <a:off x="3199721" y="573494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421A83-E870-4EB6-A089-82085EB7CC06}"/>
              </a:ext>
            </a:extLst>
          </p:cNvPr>
          <p:cNvSpPr txBox="1"/>
          <p:nvPr/>
        </p:nvSpPr>
        <p:spPr>
          <a:xfrm>
            <a:off x="6017039" y="571207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DCA395-E257-4051-A1FC-C3BD35306842}"/>
              </a:ext>
            </a:extLst>
          </p:cNvPr>
          <p:cNvSpPr txBox="1"/>
          <p:nvPr/>
        </p:nvSpPr>
        <p:spPr>
          <a:xfrm>
            <a:off x="9521334" y="5734943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Knowledges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E03D8A4-297D-4808-9896-02489241B34D}"/>
              </a:ext>
            </a:extLst>
          </p:cNvPr>
          <p:cNvCxnSpPr>
            <a:cxnSpLocks/>
          </p:cNvCxnSpPr>
          <p:nvPr/>
        </p:nvCxnSpPr>
        <p:spPr>
          <a:xfrm>
            <a:off x="9790455" y="3121299"/>
            <a:ext cx="0" cy="40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9144E99-E4C7-4BE8-81E4-A4C7AEA40758}"/>
              </a:ext>
            </a:extLst>
          </p:cNvPr>
          <p:cNvCxnSpPr>
            <a:cxnSpLocks/>
          </p:cNvCxnSpPr>
          <p:nvPr/>
        </p:nvCxnSpPr>
        <p:spPr>
          <a:xfrm>
            <a:off x="1470173" y="3039712"/>
            <a:ext cx="0" cy="4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55889D-C245-4AB4-81A4-04F7F1D50BD2}"/>
              </a:ext>
            </a:extLst>
          </p:cNvPr>
          <p:cNvCxnSpPr>
            <a:cxnSpLocks/>
          </p:cNvCxnSpPr>
          <p:nvPr/>
        </p:nvCxnSpPr>
        <p:spPr>
          <a:xfrm flipV="1">
            <a:off x="162660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53A4551-0550-470E-B65B-301998AC2EEC}"/>
              </a:ext>
            </a:extLst>
          </p:cNvPr>
          <p:cNvCxnSpPr>
            <a:cxnSpLocks/>
          </p:cNvCxnSpPr>
          <p:nvPr/>
        </p:nvCxnSpPr>
        <p:spPr>
          <a:xfrm>
            <a:off x="4180002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BF588D-20D3-4706-9FA8-532193606C63}"/>
              </a:ext>
            </a:extLst>
          </p:cNvPr>
          <p:cNvCxnSpPr>
            <a:cxnSpLocks/>
          </p:cNvCxnSpPr>
          <p:nvPr/>
        </p:nvCxnSpPr>
        <p:spPr>
          <a:xfrm flipV="1">
            <a:off x="4382343" y="3039712"/>
            <a:ext cx="0" cy="48904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01E17C-4B68-4B32-BC83-BE1F482B278D}"/>
              </a:ext>
            </a:extLst>
          </p:cNvPr>
          <p:cNvCxnSpPr>
            <a:cxnSpLocks/>
          </p:cNvCxnSpPr>
          <p:nvPr/>
        </p:nvCxnSpPr>
        <p:spPr>
          <a:xfrm flipV="1">
            <a:off x="9995203" y="3121299"/>
            <a:ext cx="0" cy="40746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6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68000" y="1512628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264707" y="4705594"/>
            <a:ext cx="1234509" cy="1318070"/>
            <a:chOff x="10902111" y="2618723"/>
            <a:chExt cx="1211449" cy="13180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967213" y="3650693"/>
              <a:ext cx="1146347" cy="28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403476" y="1895376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881601" y="3660430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2962746" y="416603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9953819" y="3179443"/>
            <a:ext cx="1176691" cy="253916"/>
            <a:chOff x="9391966" y="3394573"/>
            <a:chExt cx="1215428" cy="2539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10007985" y="3394573"/>
              <a:ext cx="5994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|x|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391966" y="3491971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79471" y="1214067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3953144" y="1486184"/>
            <a:ext cx="2114100" cy="1754326"/>
            <a:chOff x="3120465" y="4046799"/>
            <a:chExt cx="1957945" cy="1754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120465" y="4046799"/>
              <a:ext cx="19579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</a:t>
              </a: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6744" y="5296574"/>
              <a:ext cx="899277" cy="112410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563118" y="3729288"/>
            <a:ext cx="1999494" cy="1278701"/>
            <a:chOff x="6874520" y="2676045"/>
            <a:chExt cx="1535689" cy="127870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</a:t>
              </a:r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zDiff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</p:cNvCxnSpPr>
          <p:nvPr/>
        </p:nvCxnSpPr>
        <p:spPr>
          <a:xfrm>
            <a:off x="3089690" y="1950526"/>
            <a:ext cx="895844" cy="5331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3133087" y="2483690"/>
            <a:ext cx="852447" cy="44550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22" idx="1"/>
          </p:cNvCxnSpPr>
          <p:nvPr/>
        </p:nvCxnSpPr>
        <p:spPr>
          <a:xfrm flipV="1">
            <a:off x="4797193" y="3067800"/>
            <a:ext cx="1209047" cy="18839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22" idx="1"/>
          </p:cNvCxnSpPr>
          <p:nvPr/>
        </p:nvCxnSpPr>
        <p:spPr>
          <a:xfrm>
            <a:off x="5103683" y="2792164"/>
            <a:ext cx="902557" cy="275636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83077" y="4012875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324997" y="5031756"/>
            <a:ext cx="373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74212" y="59219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3EEC3791-F1DF-AD81-407A-C7845FACB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160" y="3082110"/>
            <a:ext cx="262407" cy="262407"/>
          </a:xfrm>
          <a:prstGeom prst="rect">
            <a:avLst/>
          </a:prstGeom>
        </p:spPr>
      </p:pic>
      <p:pic>
        <p:nvPicPr>
          <p:cNvPr id="12" name="Graphic 11" descr="Badge Follow outline">
            <a:extLst>
              <a:ext uri="{FF2B5EF4-FFF2-40B4-BE49-F238E27FC236}">
                <a16:creationId xmlns:a16="http://schemas.microsoft.com/office/drawing/2014/main" id="{FB74874B-FE5D-5373-46FB-87FD87422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7776" y="3243246"/>
            <a:ext cx="250103" cy="2501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C6A08C7-0BE3-5112-4415-CBF9A94D166A}"/>
              </a:ext>
            </a:extLst>
          </p:cNvPr>
          <p:cNvGrpSpPr/>
          <p:nvPr/>
        </p:nvGrpSpPr>
        <p:grpSpPr>
          <a:xfrm>
            <a:off x="5959796" y="1732556"/>
            <a:ext cx="1647756" cy="1754326"/>
            <a:chOff x="5859266" y="1945402"/>
            <a:chExt cx="1647756" cy="1754326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5859266" y="1945402"/>
              <a:ext cx="16477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RRV_12=New_RV_Obj1-Obj2 – RV_Obj1-Obj2 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141">
              <a:extLst>
                <a:ext uri="{FF2B5EF4-FFF2-40B4-BE49-F238E27FC236}">
                  <a16:creationId xmlns:a16="http://schemas.microsoft.com/office/drawing/2014/main" id="{793A2AB3-EC4E-3DA2-63FB-A6F43A45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710" y="3224441"/>
              <a:ext cx="1170874" cy="1124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3D528-DEA1-2A9C-DDFF-D5202606DCA9}"/>
              </a:ext>
            </a:extLst>
          </p:cNvPr>
          <p:cNvGrpSpPr/>
          <p:nvPr/>
        </p:nvGrpSpPr>
        <p:grpSpPr>
          <a:xfrm>
            <a:off x="3519915" y="5122881"/>
            <a:ext cx="2906832" cy="1389600"/>
            <a:chOff x="8125483" y="1127904"/>
            <a:chExt cx="2906832" cy="1483426"/>
          </a:xfrm>
        </p:grpSpPr>
        <p:sp>
          <p:nvSpPr>
            <p:cNvPr id="20" name="文本框 109">
              <a:extLst>
                <a:ext uri="{FF2B5EF4-FFF2-40B4-BE49-F238E27FC236}">
                  <a16:creationId xmlns:a16="http://schemas.microsoft.com/office/drawing/2014/main" id="{5D050A21-36CB-720D-AAA5-B60474699A0C}"/>
                </a:ext>
              </a:extLst>
            </p:cNvPr>
            <p:cNvSpPr txBox="1"/>
            <p:nvPr/>
          </p:nvSpPr>
          <p:spPr>
            <a:xfrm>
              <a:off x="8125483" y="1127904"/>
              <a:ext cx="2906832" cy="148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Actions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		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141">
              <a:extLst>
                <a:ext uri="{FF2B5EF4-FFF2-40B4-BE49-F238E27FC236}">
                  <a16:creationId xmlns:a16="http://schemas.microsoft.com/office/drawing/2014/main" id="{661DD49B-3D78-5655-7818-8C33C3DE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992" y="1553429"/>
              <a:ext cx="1170874" cy="112410"/>
            </a:xfrm>
            <a:prstGeom prst="rect">
              <a:avLst/>
            </a:prstGeom>
          </p:spPr>
        </p:pic>
        <p:pic>
          <p:nvPicPr>
            <p:cNvPr id="26" name="Picture 141">
              <a:extLst>
                <a:ext uri="{FF2B5EF4-FFF2-40B4-BE49-F238E27FC236}">
                  <a16:creationId xmlns:a16="http://schemas.microsoft.com/office/drawing/2014/main" id="{B79CCFD8-0C5C-295D-DC08-5C414CEC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8429" y="1729801"/>
              <a:ext cx="1162437" cy="111600"/>
            </a:xfrm>
            <a:prstGeom prst="rect">
              <a:avLst/>
            </a:prstGeom>
          </p:spPr>
        </p:pic>
        <p:pic>
          <p:nvPicPr>
            <p:cNvPr id="27" name="Picture 141">
              <a:extLst>
                <a:ext uri="{FF2B5EF4-FFF2-40B4-BE49-F238E27FC236}">
                  <a16:creationId xmlns:a16="http://schemas.microsoft.com/office/drawing/2014/main" id="{E218049C-9CA4-01F8-1AE4-37B5F85E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3757" y="1978954"/>
              <a:ext cx="1170874" cy="112410"/>
            </a:xfrm>
            <a:prstGeom prst="rect">
              <a:avLst/>
            </a:prstGeom>
          </p:spPr>
        </p:pic>
        <p:pic>
          <p:nvPicPr>
            <p:cNvPr id="28" name="Picture 141">
              <a:extLst>
                <a:ext uri="{FF2B5EF4-FFF2-40B4-BE49-F238E27FC236}">
                  <a16:creationId xmlns:a16="http://schemas.microsoft.com/office/drawing/2014/main" id="{BACD0690-D2DC-EF8F-2DD6-8A67887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7522" y="2249594"/>
              <a:ext cx="1170874" cy="112410"/>
            </a:xfrm>
            <a:prstGeom prst="rect">
              <a:avLst/>
            </a:prstGeom>
          </p:spPr>
        </p:pic>
      </p:grpSp>
      <p:sp>
        <p:nvSpPr>
          <p:cNvPr id="42" name="文本框 109">
            <a:extLst>
              <a:ext uri="{FF2B5EF4-FFF2-40B4-BE49-F238E27FC236}">
                <a16:creationId xmlns:a16="http://schemas.microsoft.com/office/drawing/2014/main" id="{8B25E5CF-5C75-B375-6985-C40F1CEA3B39}"/>
              </a:ext>
            </a:extLst>
          </p:cNvPr>
          <p:cNvSpPr txBox="1"/>
          <p:nvPr/>
        </p:nvSpPr>
        <p:spPr>
          <a:xfrm>
            <a:off x="1902663" y="5372782"/>
            <a:ext cx="74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Actions:</a:t>
            </a:r>
          </a:p>
          <a:p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cxnSp>
        <p:nvCxnSpPr>
          <p:cNvPr id="49" name="直接箭头连接符 240">
            <a:extLst>
              <a:ext uri="{FF2B5EF4-FFF2-40B4-BE49-F238E27FC236}">
                <a16:creationId xmlns:a16="http://schemas.microsoft.com/office/drawing/2014/main" id="{51F5939B-3175-DD9D-5554-DD3834DCD8DC}"/>
              </a:ext>
            </a:extLst>
          </p:cNvPr>
          <p:cNvCxnSpPr>
            <a:cxnSpLocks/>
          </p:cNvCxnSpPr>
          <p:nvPr/>
        </p:nvCxnSpPr>
        <p:spPr>
          <a:xfrm flipV="1">
            <a:off x="2723820" y="5975500"/>
            <a:ext cx="590709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32">
            <a:extLst>
              <a:ext uri="{FF2B5EF4-FFF2-40B4-BE49-F238E27FC236}">
                <a16:creationId xmlns:a16="http://schemas.microsoft.com/office/drawing/2014/main" id="{B9B6BDCC-F6C4-2A0A-181D-610EA1DDAF9F}"/>
              </a:ext>
            </a:extLst>
          </p:cNvPr>
          <p:cNvCxnSpPr>
            <a:cxnSpLocks/>
            <a:stCxn id="24" idx="3"/>
            <a:endCxn id="66" idx="1"/>
          </p:cNvCxnSpPr>
          <p:nvPr/>
        </p:nvCxnSpPr>
        <p:spPr>
          <a:xfrm flipV="1">
            <a:off x="5215298" y="2580091"/>
            <a:ext cx="2954896" cy="2994051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箭头连接符 232">
            <a:extLst>
              <a:ext uri="{FF2B5EF4-FFF2-40B4-BE49-F238E27FC236}">
                <a16:creationId xmlns:a16="http://schemas.microsoft.com/office/drawing/2014/main" id="{F3393675-89AA-B354-5228-B324751E17FB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5215298" y="2939075"/>
            <a:ext cx="2954896" cy="2799904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232">
            <a:extLst>
              <a:ext uri="{FF2B5EF4-FFF2-40B4-BE49-F238E27FC236}">
                <a16:creationId xmlns:a16="http://schemas.microsoft.com/office/drawing/2014/main" id="{6E96D0D7-BDEA-49EB-99C5-F2A9DB937F28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177114" y="2580091"/>
            <a:ext cx="993080" cy="4877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232">
            <a:extLst>
              <a:ext uri="{FF2B5EF4-FFF2-40B4-BE49-F238E27FC236}">
                <a16:creationId xmlns:a16="http://schemas.microsoft.com/office/drawing/2014/main" id="{47FE07FF-323E-1ABC-AB37-4AD452683752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5229063" y="3291086"/>
            <a:ext cx="2932694" cy="268166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E6C72A-E9B0-A5B5-2DA3-7BE620EF1B39}"/>
              </a:ext>
            </a:extLst>
          </p:cNvPr>
          <p:cNvGrpSpPr/>
          <p:nvPr/>
        </p:nvGrpSpPr>
        <p:grpSpPr>
          <a:xfrm>
            <a:off x="8065037" y="1697139"/>
            <a:ext cx="1641842" cy="2308324"/>
            <a:chOff x="8708256" y="2082216"/>
            <a:chExt cx="1641842" cy="2308324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8708256" y="2082216"/>
              <a:ext cx="16418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Relative Relation Vector: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RRV_Left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RRV_Up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RRV_Right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RRV_Down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Picture 141">
              <a:extLst>
                <a:ext uri="{FF2B5EF4-FFF2-40B4-BE49-F238E27FC236}">
                  <a16:creationId xmlns:a16="http://schemas.microsoft.com/office/drawing/2014/main" id="{5D13FAF3-57F0-DE4D-B929-26980B9D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2908454"/>
              <a:ext cx="1170874" cy="113428"/>
            </a:xfrm>
            <a:prstGeom prst="rect">
              <a:avLst/>
            </a:prstGeom>
          </p:spPr>
        </p:pic>
        <p:pic>
          <p:nvPicPr>
            <p:cNvPr id="67" name="Picture 141">
              <a:extLst>
                <a:ext uri="{FF2B5EF4-FFF2-40B4-BE49-F238E27FC236}">
                  <a16:creationId xmlns:a16="http://schemas.microsoft.com/office/drawing/2014/main" id="{54FC7B04-3A97-DDA4-8F9D-9257F435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3413" y="3271881"/>
              <a:ext cx="1162437" cy="104541"/>
            </a:xfrm>
            <a:prstGeom prst="rect">
              <a:avLst/>
            </a:prstGeom>
          </p:spPr>
        </p:pic>
        <p:pic>
          <p:nvPicPr>
            <p:cNvPr id="68" name="Picture 141">
              <a:extLst>
                <a:ext uri="{FF2B5EF4-FFF2-40B4-BE49-F238E27FC236}">
                  <a16:creationId xmlns:a16="http://schemas.microsoft.com/office/drawing/2014/main" id="{20C57563-ACC7-271F-6AC4-75FFB73E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4976" y="3623513"/>
              <a:ext cx="1170874" cy="105300"/>
            </a:xfrm>
            <a:prstGeom prst="rect">
              <a:avLst/>
            </a:prstGeom>
          </p:spPr>
        </p:pic>
        <p:pic>
          <p:nvPicPr>
            <p:cNvPr id="69" name="Picture 141">
              <a:extLst>
                <a:ext uri="{FF2B5EF4-FFF2-40B4-BE49-F238E27FC236}">
                  <a16:creationId xmlns:a16="http://schemas.microsoft.com/office/drawing/2014/main" id="{535E1445-CC18-6E49-5A5F-C1149CB3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9674" y="3992857"/>
              <a:ext cx="1170874" cy="105300"/>
            </a:xfrm>
            <a:prstGeom prst="rect">
              <a:avLst/>
            </a:prstGeom>
          </p:spPr>
        </p:pic>
      </p:grpSp>
      <p:cxnSp>
        <p:nvCxnSpPr>
          <p:cNvPr id="78" name="直接箭头连接符 232">
            <a:extLst>
              <a:ext uri="{FF2B5EF4-FFF2-40B4-BE49-F238E27FC236}">
                <a16:creationId xmlns:a16="http://schemas.microsoft.com/office/drawing/2014/main" id="{8F625B61-A1B4-C29F-8FC4-767516D796A3}"/>
              </a:ext>
            </a:extLst>
          </p:cNvPr>
          <p:cNvCxnSpPr>
            <a:cxnSpLocks/>
            <a:stCxn id="28" idx="3"/>
            <a:endCxn id="69" idx="1"/>
          </p:cNvCxnSpPr>
          <p:nvPr/>
        </p:nvCxnSpPr>
        <p:spPr>
          <a:xfrm flipV="1">
            <a:off x="5242828" y="3660430"/>
            <a:ext cx="2913627" cy="256584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232">
            <a:extLst>
              <a:ext uri="{FF2B5EF4-FFF2-40B4-BE49-F238E27FC236}">
                <a16:creationId xmlns:a16="http://schemas.microsoft.com/office/drawing/2014/main" id="{AC851D45-6A1C-2F0F-19B4-91CB5AC4A8A2}"/>
              </a:ext>
            </a:extLst>
          </p:cNvPr>
          <p:cNvCxnSpPr>
            <a:cxnSpLocks/>
            <a:stCxn id="22" idx="3"/>
            <a:endCxn id="68" idx="1"/>
          </p:cNvCxnSpPr>
          <p:nvPr/>
        </p:nvCxnSpPr>
        <p:spPr>
          <a:xfrm>
            <a:off x="7177114" y="3067800"/>
            <a:ext cx="984643" cy="22328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箭头连接符 232">
            <a:extLst>
              <a:ext uri="{FF2B5EF4-FFF2-40B4-BE49-F238E27FC236}">
                <a16:creationId xmlns:a16="http://schemas.microsoft.com/office/drawing/2014/main" id="{FAFE9BFF-DBB4-22E0-3C7F-609C7CB9B34A}"/>
              </a:ext>
            </a:extLst>
          </p:cNvPr>
          <p:cNvCxnSpPr>
            <a:cxnSpLocks/>
            <a:stCxn id="22" idx="3"/>
            <a:endCxn id="67" idx="1"/>
          </p:cNvCxnSpPr>
          <p:nvPr/>
        </p:nvCxnSpPr>
        <p:spPr>
          <a:xfrm flipV="1">
            <a:off x="7177114" y="2939075"/>
            <a:ext cx="993080" cy="128725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232">
            <a:extLst>
              <a:ext uri="{FF2B5EF4-FFF2-40B4-BE49-F238E27FC236}">
                <a16:creationId xmlns:a16="http://schemas.microsoft.com/office/drawing/2014/main" id="{3736CB06-6750-F53E-5E28-8C70A518570E}"/>
              </a:ext>
            </a:extLst>
          </p:cNvPr>
          <p:cNvCxnSpPr>
            <a:cxnSpLocks/>
            <a:stCxn id="22" idx="3"/>
            <a:endCxn id="69" idx="1"/>
          </p:cNvCxnSpPr>
          <p:nvPr/>
        </p:nvCxnSpPr>
        <p:spPr>
          <a:xfrm>
            <a:off x="7177114" y="3067800"/>
            <a:ext cx="979341" cy="59263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8" name="Graphic 107" descr="Badge Unfollow outline">
            <a:extLst>
              <a:ext uri="{FF2B5EF4-FFF2-40B4-BE49-F238E27FC236}">
                <a16:creationId xmlns:a16="http://schemas.microsoft.com/office/drawing/2014/main" id="{951D25DA-90B6-BBB1-2B39-371AE7A6C7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4906" y="2348129"/>
            <a:ext cx="262407" cy="262407"/>
          </a:xfrm>
          <a:prstGeom prst="rect">
            <a:avLst/>
          </a:prstGeom>
        </p:spPr>
      </p:pic>
      <p:sp>
        <p:nvSpPr>
          <p:cNvPr id="111" name="文本框 44">
            <a:extLst>
              <a:ext uri="{FF2B5EF4-FFF2-40B4-BE49-F238E27FC236}">
                <a16:creationId xmlns:a16="http://schemas.microsoft.com/office/drawing/2014/main" id="{A9AA842E-5EC2-84D9-0029-E4BE0B217B91}"/>
              </a:ext>
            </a:extLst>
          </p:cNvPr>
          <p:cNvSpPr txBox="1"/>
          <p:nvPr/>
        </p:nvSpPr>
        <p:spPr>
          <a:xfrm>
            <a:off x="10550205" y="3789143"/>
            <a:ext cx="58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de-DE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直接箭头连接符 240">
            <a:extLst>
              <a:ext uri="{FF2B5EF4-FFF2-40B4-BE49-F238E27FC236}">
                <a16:creationId xmlns:a16="http://schemas.microsoft.com/office/drawing/2014/main" id="{40A0CEE0-9134-8EC9-AADB-B095BF22CDDE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0840358" y="4043059"/>
            <a:ext cx="4269" cy="5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145">
            <a:extLst>
              <a:ext uri="{FF2B5EF4-FFF2-40B4-BE49-F238E27FC236}">
                <a16:creationId xmlns:a16="http://schemas.microsoft.com/office/drawing/2014/main" id="{978F835E-F64B-882B-3CDC-90192E857AB2}"/>
              </a:ext>
            </a:extLst>
          </p:cNvPr>
          <p:cNvCxnSpPr>
            <a:cxnSpLocks/>
          </p:cNvCxnSpPr>
          <p:nvPr/>
        </p:nvCxnSpPr>
        <p:spPr>
          <a:xfrm>
            <a:off x="10825857" y="3443486"/>
            <a:ext cx="0" cy="292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3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7474</Words>
  <Application>Microsoft Office PowerPoint</Application>
  <PresentationFormat>Widescreen</PresentationFormat>
  <Paragraphs>1276</Paragraphs>
  <Slides>31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Microsoft YaHei UI</vt:lpstr>
      <vt:lpstr>Arial</vt:lpstr>
      <vt:lpstr>Bahnschrift Light</vt:lpstr>
      <vt:lpstr>Courier New</vt:lpstr>
      <vt:lpstr>Goudy Old Style</vt:lpstr>
      <vt:lpstr>Wingdings 2</vt:lpstr>
      <vt:lpstr>SlateVTI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js46bidu@tu-darmstadt.de</cp:lastModifiedBy>
  <cp:revision>41</cp:revision>
  <dcterms:created xsi:type="dcterms:W3CDTF">2022-11-21T14:03:15Z</dcterms:created>
  <dcterms:modified xsi:type="dcterms:W3CDTF">2022-12-01T15:18:54Z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